
<file path=[Content_Types].xml><?xml version="1.0" encoding="utf-8"?>
<Types xmlns="http://schemas.openxmlformats.org/package/2006/content-types">
  <Default Extension="gif" ContentType="image/gif"/>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86"/>
  </p:sldMasterIdLst>
  <p:notesMasterIdLst>
    <p:notesMasterId r:id="rId183"/>
  </p:notesMasterIdLst>
  <p:sldIdLst>
    <p:sldId id="2147478373" r:id="rId87"/>
    <p:sldId id="2147478327" r:id="rId88"/>
    <p:sldId id="2147478332" r:id="rId89"/>
    <p:sldId id="2147478257" r:id="rId90"/>
    <p:sldId id="2147478264" r:id="rId91"/>
    <p:sldId id="2147478316" r:id="rId92"/>
    <p:sldId id="2147478273" r:id="rId93"/>
    <p:sldId id="2147478274" r:id="rId94"/>
    <p:sldId id="2147478277" r:id="rId95"/>
    <p:sldId id="2147478275" r:id="rId96"/>
    <p:sldId id="2147478276" r:id="rId97"/>
    <p:sldId id="2147478278" r:id="rId98"/>
    <p:sldId id="2147478335" r:id="rId99"/>
    <p:sldId id="260" r:id="rId100"/>
    <p:sldId id="2147478328" r:id="rId101"/>
    <p:sldId id="2147478304" r:id="rId102"/>
    <p:sldId id="2147478331" r:id="rId103"/>
    <p:sldId id="2147478367" r:id="rId104"/>
    <p:sldId id="2147478279" r:id="rId105"/>
    <p:sldId id="2147478287" r:id="rId106"/>
    <p:sldId id="2147478285" r:id="rId107"/>
    <p:sldId id="2147478290" r:id="rId108"/>
    <p:sldId id="2147478307" r:id="rId109"/>
    <p:sldId id="2147478291" r:id="rId110"/>
    <p:sldId id="2147478286" r:id="rId111"/>
    <p:sldId id="2147478305" r:id="rId112"/>
    <p:sldId id="2147478233" r:id="rId113"/>
    <p:sldId id="2147478296" r:id="rId114"/>
    <p:sldId id="2147478363" r:id="rId115"/>
    <p:sldId id="2147478280" r:id="rId116"/>
    <p:sldId id="2147478372" r:id="rId117"/>
    <p:sldId id="2147478267" r:id="rId118"/>
    <p:sldId id="2147478262" r:id="rId119"/>
    <p:sldId id="2147478263" r:id="rId120"/>
    <p:sldId id="2147478342" r:id="rId121"/>
    <p:sldId id="2147478265" r:id="rId122"/>
    <p:sldId id="2147478266" r:id="rId123"/>
    <p:sldId id="2147478333" r:id="rId124"/>
    <p:sldId id="2147478343" r:id="rId125"/>
    <p:sldId id="2147478268" r:id="rId126"/>
    <p:sldId id="2147478271" r:id="rId127"/>
    <p:sldId id="2147478261" r:id="rId128"/>
    <p:sldId id="2147478272" r:id="rId129"/>
    <p:sldId id="2147478334" r:id="rId130"/>
    <p:sldId id="2147478269" r:id="rId131"/>
    <p:sldId id="2147478270" r:id="rId132"/>
    <p:sldId id="2147478294" r:id="rId133"/>
    <p:sldId id="2147478364" r:id="rId134"/>
    <p:sldId id="2147478295" r:id="rId135"/>
    <p:sldId id="2147478306" r:id="rId136"/>
    <p:sldId id="2147478281" r:id="rId137"/>
    <p:sldId id="2147478284" r:id="rId138"/>
    <p:sldId id="2147478282" r:id="rId139"/>
    <p:sldId id="2147478283" r:id="rId140"/>
    <p:sldId id="2147478336" r:id="rId141"/>
    <p:sldId id="2147478288" r:id="rId142"/>
    <p:sldId id="2147478297" r:id="rId143"/>
    <p:sldId id="2147478358" r:id="rId144"/>
    <p:sldId id="2147478293" r:id="rId145"/>
    <p:sldId id="2147478303" r:id="rId146"/>
    <p:sldId id="2147478365" r:id="rId147"/>
    <p:sldId id="2147478359" r:id="rId148"/>
    <p:sldId id="2147478298" r:id="rId149"/>
    <p:sldId id="2147478345" r:id="rId150"/>
    <p:sldId id="2147478347" r:id="rId151"/>
    <p:sldId id="2147478348" r:id="rId152"/>
    <p:sldId id="2147478369" r:id="rId153"/>
    <p:sldId id="2147478349" r:id="rId154"/>
    <p:sldId id="2147478351" r:id="rId155"/>
    <p:sldId id="2147478353" r:id="rId156"/>
    <p:sldId id="2147478354" r:id="rId157"/>
    <p:sldId id="2147478362" r:id="rId158"/>
    <p:sldId id="2147478355" r:id="rId159"/>
    <p:sldId id="2147478366" r:id="rId160"/>
    <p:sldId id="2147478338" r:id="rId161"/>
    <p:sldId id="2147478301" r:id="rId162"/>
    <p:sldId id="2147478302" r:id="rId163"/>
    <p:sldId id="2147478289" r:id="rId164"/>
    <p:sldId id="2147478312" r:id="rId165"/>
    <p:sldId id="2147478309" r:id="rId166"/>
    <p:sldId id="2147478310" r:id="rId167"/>
    <p:sldId id="2147478311" r:id="rId168"/>
    <p:sldId id="2147478308" r:id="rId169"/>
    <p:sldId id="2147478324" r:id="rId170"/>
    <p:sldId id="2147478299" r:id="rId171"/>
    <p:sldId id="2147478360" r:id="rId172"/>
    <p:sldId id="2147478374" r:id="rId173"/>
    <p:sldId id="2147478339" r:id="rId174"/>
    <p:sldId id="2147478370" r:id="rId175"/>
    <p:sldId id="2147478318" r:id="rId176"/>
    <p:sldId id="2147478315" r:id="rId177"/>
    <p:sldId id="261" r:id="rId178"/>
    <p:sldId id="2147478329" r:id="rId179"/>
    <p:sldId id="2147478330" r:id="rId180"/>
    <p:sldId id="259" r:id="rId181"/>
    <p:sldId id="2147478368"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2DEA8A-84E1-4F88-8EA5-14C2D62042C3}">
          <p14:sldIdLst/>
        </p14:section>
        <p14:section name="Intro" id="{1850F65F-84ED-41D1-AE50-D650C6E25F1F}">
          <p14:sldIdLst>
            <p14:sldId id="2147478373"/>
            <p14:sldId id="2147478327"/>
            <p14:sldId id="2147478332"/>
            <p14:sldId id="2147478257"/>
          </p14:sldIdLst>
        </p14:section>
        <p14:section name="Problem Statement" id="{83825A68-AB80-459B-99A7-0531F9340AE0}">
          <p14:sldIdLst>
            <p14:sldId id="2147478264"/>
            <p14:sldId id="2147478316"/>
            <p14:sldId id="2147478273"/>
            <p14:sldId id="2147478274"/>
            <p14:sldId id="2147478277"/>
            <p14:sldId id="2147478275"/>
            <p14:sldId id="2147478276"/>
            <p14:sldId id="2147478278"/>
          </p14:sldIdLst>
        </p14:section>
        <p14:section name="A Brief History of AI" id="{3F98B6F3-0CE8-44DD-AFC3-AFB7F549B987}">
          <p14:sldIdLst>
            <p14:sldId id="2147478335"/>
            <p14:sldId id="260"/>
            <p14:sldId id="2147478328"/>
          </p14:sldIdLst>
        </p14:section>
        <p14:section name="Architecture" id="{B91EFC49-D8D7-41FC-B817-C77C69FE8A42}">
          <p14:sldIdLst>
            <p14:sldId id="2147478304"/>
            <p14:sldId id="2147478331"/>
            <p14:sldId id="2147478367"/>
            <p14:sldId id="2147478279"/>
            <p14:sldId id="2147478287"/>
            <p14:sldId id="2147478285"/>
            <p14:sldId id="2147478290"/>
            <p14:sldId id="2147478307"/>
            <p14:sldId id="2147478291"/>
            <p14:sldId id="2147478286"/>
          </p14:sldIdLst>
        </p14:section>
        <p14:section name="Bothorn Leghorn" id="{8C96E6BC-84BA-4DF4-872F-73C17833B5F7}">
          <p14:sldIdLst>
            <p14:sldId id="2147478305"/>
            <p14:sldId id="2147478233"/>
            <p14:sldId id="2147478296"/>
            <p14:sldId id="2147478363"/>
            <p14:sldId id="2147478280"/>
            <p14:sldId id="2147478372"/>
            <p14:sldId id="2147478267"/>
            <p14:sldId id="2147478262"/>
            <p14:sldId id="2147478263"/>
            <p14:sldId id="2147478342"/>
            <p14:sldId id="2147478265"/>
            <p14:sldId id="2147478266"/>
            <p14:sldId id="2147478333"/>
            <p14:sldId id="2147478343"/>
            <p14:sldId id="2147478268"/>
            <p14:sldId id="2147478271"/>
            <p14:sldId id="2147478261"/>
            <p14:sldId id="2147478272"/>
            <p14:sldId id="2147478334"/>
            <p14:sldId id="2147478269"/>
            <p14:sldId id="2147478270"/>
            <p14:sldId id="2147478294"/>
            <p14:sldId id="2147478364"/>
            <p14:sldId id="2147478295"/>
          </p14:sldIdLst>
        </p14:section>
        <p14:section name="Testing" id="{725F3D93-7EB3-4F07-A054-292335E38172}">
          <p14:sldIdLst>
            <p14:sldId id="2147478306"/>
            <p14:sldId id="2147478281"/>
            <p14:sldId id="2147478284"/>
            <p14:sldId id="2147478282"/>
            <p14:sldId id="2147478283"/>
          </p14:sldIdLst>
        </p14:section>
        <p14:section name="Development" id="{B38A4659-F3FF-4462-89FA-02CC9B52167E}">
          <p14:sldIdLst>
            <p14:sldId id="2147478336"/>
            <p14:sldId id="2147478288"/>
            <p14:sldId id="2147478297"/>
            <p14:sldId id="2147478358"/>
            <p14:sldId id="2147478293"/>
            <p14:sldId id="2147478303"/>
            <p14:sldId id="2147478365"/>
            <p14:sldId id="2147478359"/>
            <p14:sldId id="2147478298"/>
            <p14:sldId id="2147478345"/>
            <p14:sldId id="2147478347"/>
            <p14:sldId id="2147478348"/>
            <p14:sldId id="2147478369"/>
            <p14:sldId id="2147478349"/>
            <p14:sldId id="2147478351"/>
            <p14:sldId id="2147478353"/>
            <p14:sldId id="2147478354"/>
            <p14:sldId id="2147478362"/>
            <p14:sldId id="2147478355"/>
            <p14:sldId id="2147478366"/>
          </p14:sldIdLst>
        </p14:section>
        <p14:section name="Lessons Learned" id="{69D9790A-BB05-4CAD-8CBF-587CD8D42CEE}">
          <p14:sldIdLst>
            <p14:sldId id="2147478338"/>
            <p14:sldId id="2147478301"/>
            <p14:sldId id="2147478302"/>
            <p14:sldId id="2147478289"/>
            <p14:sldId id="2147478312"/>
            <p14:sldId id="2147478309"/>
            <p14:sldId id="2147478310"/>
            <p14:sldId id="2147478311"/>
            <p14:sldId id="2147478308"/>
            <p14:sldId id="2147478324"/>
            <p14:sldId id="2147478299"/>
            <p14:sldId id="2147478360"/>
            <p14:sldId id="2147478374"/>
          </p14:sldIdLst>
        </p14:section>
        <p14:section name="What's Next?" id="{FFDC99BC-D6C9-4021-9B5D-499B05352A56}">
          <p14:sldIdLst>
            <p14:sldId id="2147478339"/>
            <p14:sldId id="2147478370"/>
            <p14:sldId id="2147478318"/>
            <p14:sldId id="2147478315"/>
            <p14:sldId id="261"/>
          </p14:sldIdLst>
        </p14:section>
        <p14:section name="Other Slides (not needed for now)" id="{D2B0C8D2-070E-4310-AEFD-41009C5D6A9C}">
          <p14:sldIdLst>
            <p14:sldId id="2147478329"/>
            <p14:sldId id="2147478330"/>
            <p14:sldId id="259"/>
            <p14:sldId id="21474783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ED7"/>
    <a:srgbClr val="8DC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032957-13C8-4E13-8DB3-6AEC42B560D1}" v="1556" dt="2024-07-31T01:01:13.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79" d="100"/>
          <a:sy n="79" d="100"/>
        </p:scale>
        <p:origin x="821"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31.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slide" Target="slides/slide52.xml"/><Relationship Id="rId159" Type="http://schemas.openxmlformats.org/officeDocument/2006/relationships/slide" Target="slides/slide73.xml"/><Relationship Id="rId170" Type="http://schemas.openxmlformats.org/officeDocument/2006/relationships/slide" Target="slides/slide84.xml"/><Relationship Id="rId107" Type="http://schemas.openxmlformats.org/officeDocument/2006/relationships/slide" Target="slides/slide21.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slide" Target="slides/slide42.xml"/><Relationship Id="rId149" Type="http://schemas.openxmlformats.org/officeDocument/2006/relationships/slide" Target="slides/slide63.xml"/><Relationship Id="rId5" Type="http://schemas.openxmlformats.org/officeDocument/2006/relationships/customXml" Target="../customXml/item5.xml"/><Relationship Id="rId95" Type="http://schemas.openxmlformats.org/officeDocument/2006/relationships/slide" Target="slides/slide9.xml"/><Relationship Id="rId160" Type="http://schemas.openxmlformats.org/officeDocument/2006/relationships/slide" Target="slides/slide74.xml"/><Relationship Id="rId181" Type="http://schemas.openxmlformats.org/officeDocument/2006/relationships/slide" Target="slides/slide95.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slide" Target="slides/slide32.xml"/><Relationship Id="rId139" Type="http://schemas.openxmlformats.org/officeDocument/2006/relationships/slide" Target="slides/slide53.xml"/><Relationship Id="rId85" Type="http://schemas.openxmlformats.org/officeDocument/2006/relationships/customXml" Target="../customXml/item85.xml"/><Relationship Id="rId150" Type="http://schemas.openxmlformats.org/officeDocument/2006/relationships/slide" Target="slides/slide64.xml"/><Relationship Id="rId171" Type="http://schemas.openxmlformats.org/officeDocument/2006/relationships/slide" Target="slides/slide85.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slide" Target="slides/slide22.xml"/><Relationship Id="rId129" Type="http://schemas.openxmlformats.org/officeDocument/2006/relationships/slide" Target="slides/slide43.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slide" Target="slides/slide10.xml"/><Relationship Id="rId140" Type="http://schemas.openxmlformats.org/officeDocument/2006/relationships/slide" Target="slides/slide54.xml"/><Relationship Id="rId161" Type="http://schemas.openxmlformats.org/officeDocument/2006/relationships/slide" Target="slides/slide75.xml"/><Relationship Id="rId182" Type="http://schemas.openxmlformats.org/officeDocument/2006/relationships/slide" Target="slides/slide96.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33.xml"/><Relationship Id="rId44" Type="http://schemas.openxmlformats.org/officeDocument/2006/relationships/customXml" Target="../customXml/item44.xml"/><Relationship Id="rId65" Type="http://schemas.openxmlformats.org/officeDocument/2006/relationships/customXml" Target="../customXml/item65.xml"/><Relationship Id="rId86" Type="http://schemas.openxmlformats.org/officeDocument/2006/relationships/slideMaster" Target="slideMasters/slideMaster1.xml"/><Relationship Id="rId130" Type="http://schemas.openxmlformats.org/officeDocument/2006/relationships/slide" Target="slides/slide44.xml"/><Relationship Id="rId151" Type="http://schemas.openxmlformats.org/officeDocument/2006/relationships/slide" Target="slides/slide65.xml"/><Relationship Id="rId172" Type="http://schemas.openxmlformats.org/officeDocument/2006/relationships/slide" Target="slides/slide86.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23.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 Target="slides/slide11.xml"/><Relationship Id="rId104" Type="http://schemas.openxmlformats.org/officeDocument/2006/relationships/slide" Target="slides/slide18.xml"/><Relationship Id="rId120" Type="http://schemas.openxmlformats.org/officeDocument/2006/relationships/slide" Target="slides/slide34.xml"/><Relationship Id="rId125" Type="http://schemas.openxmlformats.org/officeDocument/2006/relationships/slide" Target="slides/slide39.xml"/><Relationship Id="rId141" Type="http://schemas.openxmlformats.org/officeDocument/2006/relationships/slide" Target="slides/slide55.xml"/><Relationship Id="rId146" Type="http://schemas.openxmlformats.org/officeDocument/2006/relationships/slide" Target="slides/slide60.xml"/><Relationship Id="rId167" Type="http://schemas.openxmlformats.org/officeDocument/2006/relationships/slide" Target="slides/slide81.xml"/><Relationship Id="rId188" Type="http://schemas.microsoft.com/office/2016/11/relationships/changesInfo" Target="changesInfos/changesInfo1.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 Target="slides/slide6.xml"/><Relationship Id="rId162" Type="http://schemas.openxmlformats.org/officeDocument/2006/relationships/slide" Target="slides/slide76.xml"/><Relationship Id="rId18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xml"/><Relationship Id="rId110" Type="http://schemas.openxmlformats.org/officeDocument/2006/relationships/slide" Target="slides/slide24.xml"/><Relationship Id="rId115" Type="http://schemas.openxmlformats.org/officeDocument/2006/relationships/slide" Target="slides/slide29.xml"/><Relationship Id="rId131" Type="http://schemas.openxmlformats.org/officeDocument/2006/relationships/slide" Target="slides/slide45.xml"/><Relationship Id="rId136" Type="http://schemas.openxmlformats.org/officeDocument/2006/relationships/slide" Target="slides/slide50.xml"/><Relationship Id="rId157" Type="http://schemas.openxmlformats.org/officeDocument/2006/relationships/slide" Target="slides/slide71.xml"/><Relationship Id="rId178" Type="http://schemas.openxmlformats.org/officeDocument/2006/relationships/slide" Target="slides/slide92.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slide" Target="slides/slide66.xml"/><Relationship Id="rId173" Type="http://schemas.openxmlformats.org/officeDocument/2006/relationships/slide" Target="slides/slide87.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14.xml"/><Relationship Id="rId105" Type="http://schemas.openxmlformats.org/officeDocument/2006/relationships/slide" Target="slides/slide19.xml"/><Relationship Id="rId126" Type="http://schemas.openxmlformats.org/officeDocument/2006/relationships/slide" Target="slides/slide40.xml"/><Relationship Id="rId147" Type="http://schemas.openxmlformats.org/officeDocument/2006/relationships/slide" Target="slides/slide61.xml"/><Relationship Id="rId168" Type="http://schemas.openxmlformats.org/officeDocument/2006/relationships/slide" Target="slides/slide82.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 Target="slides/slide7.xml"/><Relationship Id="rId98" Type="http://schemas.openxmlformats.org/officeDocument/2006/relationships/slide" Target="slides/slide12.xml"/><Relationship Id="rId121" Type="http://schemas.openxmlformats.org/officeDocument/2006/relationships/slide" Target="slides/slide35.xml"/><Relationship Id="rId142" Type="http://schemas.openxmlformats.org/officeDocument/2006/relationships/slide" Target="slides/slide56.xml"/><Relationship Id="rId163" Type="http://schemas.openxmlformats.org/officeDocument/2006/relationships/slide" Target="slides/slide77.xml"/><Relationship Id="rId184" Type="http://schemas.openxmlformats.org/officeDocument/2006/relationships/presProps" Target="presProps.xml"/><Relationship Id="rId189"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slide" Target="slides/slide30.xml"/><Relationship Id="rId137" Type="http://schemas.openxmlformats.org/officeDocument/2006/relationships/slide" Target="slides/slide51.xml"/><Relationship Id="rId158" Type="http://schemas.openxmlformats.org/officeDocument/2006/relationships/slide" Target="slides/slide72.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slide" Target="slides/slide2.xml"/><Relationship Id="rId111" Type="http://schemas.openxmlformats.org/officeDocument/2006/relationships/slide" Target="slides/slide25.xml"/><Relationship Id="rId132" Type="http://schemas.openxmlformats.org/officeDocument/2006/relationships/slide" Target="slides/slide46.xml"/><Relationship Id="rId153" Type="http://schemas.openxmlformats.org/officeDocument/2006/relationships/slide" Target="slides/slide67.xml"/><Relationship Id="rId174" Type="http://schemas.openxmlformats.org/officeDocument/2006/relationships/slide" Target="slides/slide88.xml"/><Relationship Id="rId179" Type="http://schemas.openxmlformats.org/officeDocument/2006/relationships/slide" Target="slides/slide93.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20.xml"/><Relationship Id="rId127" Type="http://schemas.openxmlformats.org/officeDocument/2006/relationships/slide" Target="slides/slide4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slide" Target="slides/slide8.xml"/><Relationship Id="rId99" Type="http://schemas.openxmlformats.org/officeDocument/2006/relationships/slide" Target="slides/slide13.xml"/><Relationship Id="rId101" Type="http://schemas.openxmlformats.org/officeDocument/2006/relationships/slide" Target="slides/slide15.xml"/><Relationship Id="rId122" Type="http://schemas.openxmlformats.org/officeDocument/2006/relationships/slide" Target="slides/slide36.xml"/><Relationship Id="rId143" Type="http://schemas.openxmlformats.org/officeDocument/2006/relationships/slide" Target="slides/slide57.xml"/><Relationship Id="rId148" Type="http://schemas.openxmlformats.org/officeDocument/2006/relationships/slide" Target="slides/slide62.xml"/><Relationship Id="rId164" Type="http://schemas.openxmlformats.org/officeDocument/2006/relationships/slide" Target="slides/slide78.xml"/><Relationship Id="rId169" Type="http://schemas.openxmlformats.org/officeDocument/2006/relationships/slide" Target="slides/slide83.xml"/><Relationship Id="rId18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94.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slide" Target="slides/slide3.xml"/><Relationship Id="rId112" Type="http://schemas.openxmlformats.org/officeDocument/2006/relationships/slide" Target="slides/slide26.xml"/><Relationship Id="rId133" Type="http://schemas.openxmlformats.org/officeDocument/2006/relationships/slide" Target="slides/slide47.xml"/><Relationship Id="rId154" Type="http://schemas.openxmlformats.org/officeDocument/2006/relationships/slide" Target="slides/slide68.xml"/><Relationship Id="rId175" Type="http://schemas.openxmlformats.org/officeDocument/2006/relationships/slide" Target="slides/slide89.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slide" Target="slides/slide16.xml"/><Relationship Id="rId123" Type="http://schemas.openxmlformats.org/officeDocument/2006/relationships/slide" Target="slides/slide37.xml"/><Relationship Id="rId144" Type="http://schemas.openxmlformats.org/officeDocument/2006/relationships/slide" Target="slides/slide58.xml"/><Relationship Id="rId90" Type="http://schemas.openxmlformats.org/officeDocument/2006/relationships/slide" Target="slides/slide4.xml"/><Relationship Id="rId165" Type="http://schemas.openxmlformats.org/officeDocument/2006/relationships/slide" Target="slides/slide79.xml"/><Relationship Id="rId186" Type="http://schemas.openxmlformats.org/officeDocument/2006/relationships/theme" Target="theme/theme1.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slide" Target="slides/slide27.xml"/><Relationship Id="rId134" Type="http://schemas.openxmlformats.org/officeDocument/2006/relationships/slide" Target="slides/slide48.xml"/><Relationship Id="rId80" Type="http://schemas.openxmlformats.org/officeDocument/2006/relationships/customXml" Target="../customXml/item80.xml"/><Relationship Id="rId155" Type="http://schemas.openxmlformats.org/officeDocument/2006/relationships/slide" Target="slides/slide69.xml"/><Relationship Id="rId176" Type="http://schemas.openxmlformats.org/officeDocument/2006/relationships/slide" Target="slides/slide90.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17.xml"/><Relationship Id="rId124" Type="http://schemas.openxmlformats.org/officeDocument/2006/relationships/slide" Target="slides/slide38.xml"/><Relationship Id="rId70" Type="http://schemas.openxmlformats.org/officeDocument/2006/relationships/customXml" Target="../customXml/item70.xml"/><Relationship Id="rId91" Type="http://schemas.openxmlformats.org/officeDocument/2006/relationships/slide" Target="slides/slide5.xml"/><Relationship Id="rId145" Type="http://schemas.openxmlformats.org/officeDocument/2006/relationships/slide" Target="slides/slide59.xml"/><Relationship Id="rId166" Type="http://schemas.openxmlformats.org/officeDocument/2006/relationships/slide" Target="slides/slide80.xml"/><Relationship Id="rId187" Type="http://schemas.openxmlformats.org/officeDocument/2006/relationships/tableStyles" Target="tableStyles.xml"/><Relationship Id="rId1" Type="http://schemas.openxmlformats.org/officeDocument/2006/relationships/customXml" Target="../customXml/item1.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28.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slide" Target="slides/slide49.xml"/><Relationship Id="rId156" Type="http://schemas.openxmlformats.org/officeDocument/2006/relationships/slide" Target="slides/slide70.xml"/><Relationship Id="rId177"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Baldwin" userId="54280c69-bf98-4f0f-8304-714d82737365" providerId="ADAL" clId="{AE032957-13C8-4E13-8DB3-6AEC42B560D1}"/>
    <pc:docChg chg="undo custSel addSld modSld sldOrd modSection">
      <pc:chgData name="Joe Baldwin" userId="54280c69-bf98-4f0f-8304-714d82737365" providerId="ADAL" clId="{AE032957-13C8-4E13-8DB3-6AEC42B560D1}" dt="2024-07-31T01:02:12.494" v="2128"/>
      <pc:docMkLst>
        <pc:docMk/>
      </pc:docMkLst>
      <pc:sldChg chg="modSp mod">
        <pc:chgData name="Joe Baldwin" userId="54280c69-bf98-4f0f-8304-714d82737365" providerId="ADAL" clId="{AE032957-13C8-4E13-8DB3-6AEC42B560D1}" dt="2024-07-30T21:47:02.003" v="401" actId="207"/>
        <pc:sldMkLst>
          <pc:docMk/>
          <pc:sldMk cId="0" sldId="260"/>
        </pc:sldMkLst>
        <pc:spChg chg="mod">
          <ac:chgData name="Joe Baldwin" userId="54280c69-bf98-4f0f-8304-714d82737365" providerId="ADAL" clId="{AE032957-13C8-4E13-8DB3-6AEC42B560D1}" dt="2024-07-30T21:47:02.003" v="401" actId="207"/>
          <ac:spMkLst>
            <pc:docMk/>
            <pc:sldMk cId="0" sldId="260"/>
            <ac:spMk id="3" creationId="{00000000-0000-0000-0000-000000000000}"/>
          </ac:spMkLst>
        </pc:spChg>
      </pc:sldChg>
      <pc:sldChg chg="addSp delSp modSp mod delAnim modAnim">
        <pc:chgData name="Joe Baldwin" userId="54280c69-bf98-4f0f-8304-714d82737365" providerId="ADAL" clId="{AE032957-13C8-4E13-8DB3-6AEC42B560D1}" dt="2024-07-30T23:18:26.412" v="918"/>
        <pc:sldMkLst>
          <pc:docMk/>
          <pc:sldMk cId="1269805497" sldId="2147478262"/>
        </pc:sldMkLst>
        <pc:picChg chg="add del mod">
          <ac:chgData name="Joe Baldwin" userId="54280c69-bf98-4f0f-8304-714d82737365" providerId="ADAL" clId="{AE032957-13C8-4E13-8DB3-6AEC42B560D1}" dt="2024-07-30T23:18:07.720" v="910" actId="478"/>
          <ac:picMkLst>
            <pc:docMk/>
            <pc:sldMk cId="1269805497" sldId="2147478262"/>
            <ac:picMk id="2" creationId="{A36EEEE2-9466-3C23-08B0-7828DFDD4FC1}"/>
          </ac:picMkLst>
        </pc:picChg>
        <pc:picChg chg="add mod">
          <ac:chgData name="Joe Baldwin" userId="54280c69-bf98-4f0f-8304-714d82737365" providerId="ADAL" clId="{AE032957-13C8-4E13-8DB3-6AEC42B560D1}" dt="2024-07-30T23:18:20.292" v="916" actId="14100"/>
          <ac:picMkLst>
            <pc:docMk/>
            <pc:sldMk cId="1269805497" sldId="2147478262"/>
            <ac:picMk id="3" creationId="{BDD0B61D-62CC-C631-71C6-D17320A7E595}"/>
          </ac:picMkLst>
        </pc:picChg>
        <pc:cxnChg chg="del">
          <ac:chgData name="Joe Baldwin" userId="54280c69-bf98-4f0f-8304-714d82737365" providerId="ADAL" clId="{AE032957-13C8-4E13-8DB3-6AEC42B560D1}" dt="2024-07-30T20:47:52.752" v="0" actId="478"/>
          <ac:cxnSpMkLst>
            <pc:docMk/>
            <pc:sldMk cId="1269805497" sldId="2147478262"/>
            <ac:cxnSpMk id="22" creationId="{C2192694-C755-C7FC-73F0-600D706E933B}"/>
          </ac:cxnSpMkLst>
        </pc:cxnChg>
      </pc:sldChg>
      <pc:sldChg chg="addSp delSp modSp mod delAnim modAnim">
        <pc:chgData name="Joe Baldwin" userId="54280c69-bf98-4f0f-8304-714d82737365" providerId="ADAL" clId="{AE032957-13C8-4E13-8DB3-6AEC42B560D1}" dt="2024-07-30T23:59:53.424" v="1340" actId="20577"/>
        <pc:sldMkLst>
          <pc:docMk/>
          <pc:sldMk cId="1579655718" sldId="2147478263"/>
        </pc:sldMkLst>
        <pc:spChg chg="mod">
          <ac:chgData name="Joe Baldwin" userId="54280c69-bf98-4f0f-8304-714d82737365" providerId="ADAL" clId="{AE032957-13C8-4E13-8DB3-6AEC42B560D1}" dt="2024-07-30T23:59:53.424" v="1340" actId="20577"/>
          <ac:spMkLst>
            <pc:docMk/>
            <pc:sldMk cId="1579655718" sldId="2147478263"/>
            <ac:spMk id="14" creationId="{D1E63BDA-47B1-0E45-3E2A-65C8F7347C24}"/>
          </ac:spMkLst>
        </pc:spChg>
        <pc:picChg chg="add mod">
          <ac:chgData name="Joe Baldwin" userId="54280c69-bf98-4f0f-8304-714d82737365" providerId="ADAL" clId="{AE032957-13C8-4E13-8DB3-6AEC42B560D1}" dt="2024-07-30T20:48:44.292" v="17" actId="1076"/>
          <ac:picMkLst>
            <pc:docMk/>
            <pc:sldMk cId="1579655718" sldId="2147478263"/>
            <ac:picMk id="2" creationId="{2570CDF6-6360-FC30-CFE9-16E76269E601}"/>
          </ac:picMkLst>
        </pc:picChg>
        <pc:cxnChg chg="del">
          <ac:chgData name="Joe Baldwin" userId="54280c69-bf98-4f0f-8304-714d82737365" providerId="ADAL" clId="{AE032957-13C8-4E13-8DB3-6AEC42B560D1}" dt="2024-07-30T20:48:22.101" v="8" actId="478"/>
          <ac:cxnSpMkLst>
            <pc:docMk/>
            <pc:sldMk cId="1579655718" sldId="2147478263"/>
            <ac:cxnSpMk id="22" creationId="{C2192694-C755-C7FC-73F0-600D706E933B}"/>
          </ac:cxnSpMkLst>
        </pc:cxnChg>
      </pc:sldChg>
      <pc:sldChg chg="addSp delSp modSp mod delAnim modAnim">
        <pc:chgData name="Joe Baldwin" userId="54280c69-bf98-4f0f-8304-714d82737365" providerId="ADAL" clId="{AE032957-13C8-4E13-8DB3-6AEC42B560D1}" dt="2024-07-30T22:20:23.017" v="610"/>
        <pc:sldMkLst>
          <pc:docMk/>
          <pc:sldMk cId="2260204132" sldId="2147478266"/>
        </pc:sldMkLst>
        <pc:spChg chg="mod">
          <ac:chgData name="Joe Baldwin" userId="54280c69-bf98-4f0f-8304-714d82737365" providerId="ADAL" clId="{AE032957-13C8-4E13-8DB3-6AEC42B560D1}" dt="2024-07-30T20:50:38.463" v="26" actId="14100"/>
          <ac:spMkLst>
            <pc:docMk/>
            <pc:sldMk cId="2260204132" sldId="2147478266"/>
            <ac:spMk id="14" creationId="{D1E63BDA-47B1-0E45-3E2A-65C8F7347C24}"/>
          </ac:spMkLst>
        </pc:spChg>
        <pc:picChg chg="add mod">
          <ac:chgData name="Joe Baldwin" userId="54280c69-bf98-4f0f-8304-714d82737365" providerId="ADAL" clId="{AE032957-13C8-4E13-8DB3-6AEC42B560D1}" dt="2024-07-30T20:50:42.885" v="28" actId="14100"/>
          <ac:picMkLst>
            <pc:docMk/>
            <pc:sldMk cId="2260204132" sldId="2147478266"/>
            <ac:picMk id="2" creationId="{B9166161-499D-C55D-812A-156995EF983F}"/>
          </ac:picMkLst>
        </pc:picChg>
        <pc:cxnChg chg="del">
          <ac:chgData name="Joe Baldwin" userId="54280c69-bf98-4f0f-8304-714d82737365" providerId="ADAL" clId="{AE032957-13C8-4E13-8DB3-6AEC42B560D1}" dt="2024-07-30T20:50:23.576" v="20" actId="478"/>
          <ac:cxnSpMkLst>
            <pc:docMk/>
            <pc:sldMk cId="2260204132" sldId="2147478266"/>
            <ac:cxnSpMk id="22" creationId="{C2192694-C755-C7FC-73F0-600D706E933B}"/>
          </ac:cxnSpMkLst>
        </pc:cxnChg>
      </pc:sldChg>
      <pc:sldChg chg="modSp mod ord">
        <pc:chgData name="Joe Baldwin" userId="54280c69-bf98-4f0f-8304-714d82737365" providerId="ADAL" clId="{AE032957-13C8-4E13-8DB3-6AEC42B560D1}" dt="2024-07-30T23:20:55.085" v="950" actId="1076"/>
        <pc:sldMkLst>
          <pc:docMk/>
          <pc:sldMk cId="933764026" sldId="2147478267"/>
        </pc:sldMkLst>
        <pc:spChg chg="mod">
          <ac:chgData name="Joe Baldwin" userId="54280c69-bf98-4f0f-8304-714d82737365" providerId="ADAL" clId="{AE032957-13C8-4E13-8DB3-6AEC42B560D1}" dt="2024-07-30T23:20:55.085" v="950" actId="1076"/>
          <ac:spMkLst>
            <pc:docMk/>
            <pc:sldMk cId="933764026" sldId="2147478267"/>
            <ac:spMk id="14" creationId="{D1E63BDA-47B1-0E45-3E2A-65C8F7347C24}"/>
          </ac:spMkLst>
        </pc:spChg>
      </pc:sldChg>
      <pc:sldChg chg="addSp delSp modSp mod delAnim modAnim">
        <pc:chgData name="Joe Baldwin" userId="54280c69-bf98-4f0f-8304-714d82737365" providerId="ADAL" clId="{AE032957-13C8-4E13-8DB3-6AEC42B560D1}" dt="2024-07-30T22:26:34.585" v="614"/>
        <pc:sldMkLst>
          <pc:docMk/>
          <pc:sldMk cId="2395398556" sldId="2147478270"/>
        </pc:sldMkLst>
        <pc:picChg chg="add mod">
          <ac:chgData name="Joe Baldwin" userId="54280c69-bf98-4f0f-8304-714d82737365" providerId="ADAL" clId="{AE032957-13C8-4E13-8DB3-6AEC42B560D1}" dt="2024-07-30T20:51:36.869" v="40" actId="14100"/>
          <ac:picMkLst>
            <pc:docMk/>
            <pc:sldMk cId="2395398556" sldId="2147478270"/>
            <ac:picMk id="2" creationId="{9E91D885-FEB0-AA36-CC5F-482CF54C36A7}"/>
          </ac:picMkLst>
        </pc:picChg>
        <pc:cxnChg chg="del">
          <ac:chgData name="Joe Baldwin" userId="54280c69-bf98-4f0f-8304-714d82737365" providerId="ADAL" clId="{AE032957-13C8-4E13-8DB3-6AEC42B560D1}" dt="2024-07-30T20:51:21.720" v="36" actId="478"/>
          <ac:cxnSpMkLst>
            <pc:docMk/>
            <pc:sldMk cId="2395398556" sldId="2147478270"/>
            <ac:cxnSpMk id="22" creationId="{C2192694-C755-C7FC-73F0-600D706E933B}"/>
          </ac:cxnSpMkLst>
        </pc:cxnChg>
      </pc:sldChg>
      <pc:sldChg chg="modSp mod">
        <pc:chgData name="Joe Baldwin" userId="54280c69-bf98-4f0f-8304-714d82737365" providerId="ADAL" clId="{AE032957-13C8-4E13-8DB3-6AEC42B560D1}" dt="2024-07-30T23:54:01.246" v="1213" actId="1076"/>
        <pc:sldMkLst>
          <pc:docMk/>
          <pc:sldMk cId="239468617" sldId="2147478273"/>
        </pc:sldMkLst>
        <pc:spChg chg="mod">
          <ac:chgData name="Joe Baldwin" userId="54280c69-bf98-4f0f-8304-714d82737365" providerId="ADAL" clId="{AE032957-13C8-4E13-8DB3-6AEC42B560D1}" dt="2024-07-30T23:54:01.246" v="1213" actId="1076"/>
          <ac:spMkLst>
            <pc:docMk/>
            <pc:sldMk cId="239468617" sldId="2147478273"/>
            <ac:spMk id="14" creationId="{D1E63BDA-47B1-0E45-3E2A-65C8F7347C24}"/>
          </ac:spMkLst>
        </pc:spChg>
      </pc:sldChg>
      <pc:sldChg chg="modSp mod ord modAnim">
        <pc:chgData name="Joe Baldwin" userId="54280c69-bf98-4f0f-8304-714d82737365" providerId="ADAL" clId="{AE032957-13C8-4E13-8DB3-6AEC42B560D1}" dt="2024-07-30T23:54:20.470" v="1248" actId="1076"/>
        <pc:sldMkLst>
          <pc:docMk/>
          <pc:sldMk cId="2343803493" sldId="2147478274"/>
        </pc:sldMkLst>
        <pc:spChg chg="mod">
          <ac:chgData name="Joe Baldwin" userId="54280c69-bf98-4f0f-8304-714d82737365" providerId="ADAL" clId="{AE032957-13C8-4E13-8DB3-6AEC42B560D1}" dt="2024-07-30T23:54:20.470" v="1248" actId="1076"/>
          <ac:spMkLst>
            <pc:docMk/>
            <pc:sldMk cId="2343803493" sldId="2147478274"/>
            <ac:spMk id="14" creationId="{D1E63BDA-47B1-0E45-3E2A-65C8F7347C24}"/>
          </ac:spMkLst>
        </pc:spChg>
        <pc:spChg chg="mod">
          <ac:chgData name="Joe Baldwin" userId="54280c69-bf98-4f0f-8304-714d82737365" providerId="ADAL" clId="{AE032957-13C8-4E13-8DB3-6AEC42B560D1}" dt="2024-07-30T21:42:11.385" v="397" actId="1076"/>
          <ac:spMkLst>
            <pc:docMk/>
            <pc:sldMk cId="2343803493" sldId="2147478274"/>
            <ac:spMk id="16" creationId="{77D80031-0154-CDA7-6B1D-8DFA42549D2E}"/>
          </ac:spMkLst>
        </pc:spChg>
      </pc:sldChg>
      <pc:sldChg chg="modSp">
        <pc:chgData name="Joe Baldwin" userId="54280c69-bf98-4f0f-8304-714d82737365" providerId="ADAL" clId="{AE032957-13C8-4E13-8DB3-6AEC42B560D1}" dt="2024-07-31T00:18:41.280" v="2115" actId="20577"/>
        <pc:sldMkLst>
          <pc:docMk/>
          <pc:sldMk cId="1255701040" sldId="2147478276"/>
        </pc:sldMkLst>
        <pc:spChg chg="mod">
          <ac:chgData name="Joe Baldwin" userId="54280c69-bf98-4f0f-8304-714d82737365" providerId="ADAL" clId="{AE032957-13C8-4E13-8DB3-6AEC42B560D1}" dt="2024-07-31T00:18:41.280" v="2115" actId="20577"/>
          <ac:spMkLst>
            <pc:docMk/>
            <pc:sldMk cId="1255701040" sldId="2147478276"/>
            <ac:spMk id="14" creationId="{D1E63BDA-47B1-0E45-3E2A-65C8F7347C24}"/>
          </ac:spMkLst>
        </pc:spChg>
      </pc:sldChg>
      <pc:sldChg chg="modSp mod modAnim">
        <pc:chgData name="Joe Baldwin" userId="54280c69-bf98-4f0f-8304-714d82737365" providerId="ADAL" clId="{AE032957-13C8-4E13-8DB3-6AEC42B560D1}" dt="2024-07-30T23:55:26.934" v="1282" actId="20577"/>
        <pc:sldMkLst>
          <pc:docMk/>
          <pc:sldMk cId="2984411181" sldId="2147478278"/>
        </pc:sldMkLst>
        <pc:spChg chg="mod">
          <ac:chgData name="Joe Baldwin" userId="54280c69-bf98-4f0f-8304-714d82737365" providerId="ADAL" clId="{AE032957-13C8-4E13-8DB3-6AEC42B560D1}" dt="2024-07-30T23:55:26.934" v="1282" actId="20577"/>
          <ac:spMkLst>
            <pc:docMk/>
            <pc:sldMk cId="2984411181" sldId="2147478278"/>
            <ac:spMk id="2" creationId="{DC108959-F681-6B81-141C-D12AD549E216}"/>
          </ac:spMkLst>
        </pc:spChg>
        <pc:spChg chg="mod">
          <ac:chgData name="Joe Baldwin" userId="54280c69-bf98-4f0f-8304-714d82737365" providerId="ADAL" clId="{AE032957-13C8-4E13-8DB3-6AEC42B560D1}" dt="2024-07-30T21:05:05.302" v="321" actId="1076"/>
          <ac:spMkLst>
            <pc:docMk/>
            <pc:sldMk cId="2984411181" sldId="2147478278"/>
            <ac:spMk id="14" creationId="{D1E63BDA-47B1-0E45-3E2A-65C8F7347C24}"/>
          </ac:spMkLst>
        </pc:spChg>
        <pc:cxnChg chg="mod">
          <ac:chgData name="Joe Baldwin" userId="54280c69-bf98-4f0f-8304-714d82737365" providerId="ADAL" clId="{AE032957-13C8-4E13-8DB3-6AEC42B560D1}" dt="2024-07-30T21:02:30.876" v="309" actId="1076"/>
          <ac:cxnSpMkLst>
            <pc:docMk/>
            <pc:sldMk cId="2984411181" sldId="2147478278"/>
            <ac:cxnSpMk id="22" creationId="{C2192694-C755-C7FC-73F0-600D706E933B}"/>
          </ac:cxnSpMkLst>
        </pc:cxnChg>
      </pc:sldChg>
      <pc:sldChg chg="modSp">
        <pc:chgData name="Joe Baldwin" userId="54280c69-bf98-4f0f-8304-714d82737365" providerId="ADAL" clId="{AE032957-13C8-4E13-8DB3-6AEC42B560D1}" dt="2024-07-31T00:19:14.858" v="2116" actId="20577"/>
        <pc:sldMkLst>
          <pc:docMk/>
          <pc:sldMk cId="4141678072" sldId="2147478279"/>
        </pc:sldMkLst>
        <pc:spChg chg="mod">
          <ac:chgData name="Joe Baldwin" userId="54280c69-bf98-4f0f-8304-714d82737365" providerId="ADAL" clId="{AE032957-13C8-4E13-8DB3-6AEC42B560D1}" dt="2024-07-31T00:19:14.858" v="2116" actId="20577"/>
          <ac:spMkLst>
            <pc:docMk/>
            <pc:sldMk cId="4141678072" sldId="2147478279"/>
            <ac:spMk id="14" creationId="{D1E63BDA-47B1-0E45-3E2A-65C8F7347C24}"/>
          </ac:spMkLst>
        </pc:spChg>
      </pc:sldChg>
      <pc:sldChg chg="modSp">
        <pc:chgData name="Joe Baldwin" userId="54280c69-bf98-4f0f-8304-714d82737365" providerId="ADAL" clId="{AE032957-13C8-4E13-8DB3-6AEC42B560D1}" dt="2024-07-30T23:10:35.943" v="874" actId="20577"/>
        <pc:sldMkLst>
          <pc:docMk/>
          <pc:sldMk cId="1303129245" sldId="2147478286"/>
        </pc:sldMkLst>
        <pc:spChg chg="mod">
          <ac:chgData name="Joe Baldwin" userId="54280c69-bf98-4f0f-8304-714d82737365" providerId="ADAL" clId="{AE032957-13C8-4E13-8DB3-6AEC42B560D1}" dt="2024-07-30T23:10:35.943" v="874" actId="20577"/>
          <ac:spMkLst>
            <pc:docMk/>
            <pc:sldMk cId="1303129245" sldId="2147478286"/>
            <ac:spMk id="14" creationId="{D1E63BDA-47B1-0E45-3E2A-65C8F7347C24}"/>
          </ac:spMkLst>
        </pc:spChg>
      </pc:sldChg>
      <pc:sldChg chg="modSp">
        <pc:chgData name="Joe Baldwin" userId="54280c69-bf98-4f0f-8304-714d82737365" providerId="ADAL" clId="{AE032957-13C8-4E13-8DB3-6AEC42B560D1}" dt="2024-07-30T23:57:33.573" v="1330" actId="20577"/>
        <pc:sldMkLst>
          <pc:docMk/>
          <pc:sldMk cId="3684665688" sldId="2147478287"/>
        </pc:sldMkLst>
        <pc:spChg chg="mod">
          <ac:chgData name="Joe Baldwin" userId="54280c69-bf98-4f0f-8304-714d82737365" providerId="ADAL" clId="{AE032957-13C8-4E13-8DB3-6AEC42B560D1}" dt="2024-07-30T23:57:33.573" v="1330" actId="20577"/>
          <ac:spMkLst>
            <pc:docMk/>
            <pc:sldMk cId="3684665688" sldId="2147478287"/>
            <ac:spMk id="14" creationId="{D1E63BDA-47B1-0E45-3E2A-65C8F7347C24}"/>
          </ac:spMkLst>
        </pc:spChg>
      </pc:sldChg>
      <pc:sldChg chg="modSp mod">
        <pc:chgData name="Joe Baldwin" userId="54280c69-bf98-4f0f-8304-714d82737365" providerId="ADAL" clId="{AE032957-13C8-4E13-8DB3-6AEC42B560D1}" dt="2024-07-30T22:57:07.261" v="795" actId="20577"/>
        <pc:sldMkLst>
          <pc:docMk/>
          <pc:sldMk cId="1876944588" sldId="2147478289"/>
        </pc:sldMkLst>
        <pc:spChg chg="mod">
          <ac:chgData name="Joe Baldwin" userId="54280c69-bf98-4f0f-8304-714d82737365" providerId="ADAL" clId="{AE032957-13C8-4E13-8DB3-6AEC42B560D1}" dt="2024-07-30T22:57:07.261" v="795" actId="20577"/>
          <ac:spMkLst>
            <pc:docMk/>
            <pc:sldMk cId="1876944588" sldId="2147478289"/>
            <ac:spMk id="3" creationId="{8E6D2B48-E930-3D10-EDF7-360E92A60D29}"/>
          </ac:spMkLst>
        </pc:spChg>
      </pc:sldChg>
      <pc:sldChg chg="addSp modSp mod modAnim">
        <pc:chgData name="Joe Baldwin" userId="54280c69-bf98-4f0f-8304-714d82737365" providerId="ADAL" clId="{AE032957-13C8-4E13-8DB3-6AEC42B560D1}" dt="2024-07-30T22:35:47.584" v="751"/>
        <pc:sldMkLst>
          <pc:docMk/>
          <pc:sldMk cId="182703753" sldId="2147478293"/>
        </pc:sldMkLst>
        <pc:spChg chg="mod">
          <ac:chgData name="Joe Baldwin" userId="54280c69-bf98-4f0f-8304-714d82737365" providerId="ADAL" clId="{AE032957-13C8-4E13-8DB3-6AEC42B560D1}" dt="2024-07-30T20:53:13.934" v="64" actId="20577"/>
          <ac:spMkLst>
            <pc:docMk/>
            <pc:sldMk cId="182703753" sldId="2147478293"/>
            <ac:spMk id="14" creationId="{D1E63BDA-47B1-0E45-3E2A-65C8F7347C24}"/>
          </ac:spMkLst>
        </pc:spChg>
        <pc:picChg chg="add mod">
          <ac:chgData name="Joe Baldwin" userId="54280c69-bf98-4f0f-8304-714d82737365" providerId="ADAL" clId="{AE032957-13C8-4E13-8DB3-6AEC42B560D1}" dt="2024-07-30T20:53:18.605" v="66" actId="14100"/>
          <ac:picMkLst>
            <pc:docMk/>
            <pc:sldMk cId="182703753" sldId="2147478293"/>
            <ac:picMk id="2" creationId="{C6E89BC6-343C-98E4-22F3-D80B17536E39}"/>
          </ac:picMkLst>
        </pc:picChg>
      </pc:sldChg>
      <pc:sldChg chg="addSp delSp modSp mod delAnim modAnim">
        <pc:chgData name="Joe Baldwin" userId="54280c69-bf98-4f0f-8304-714d82737365" providerId="ADAL" clId="{AE032957-13C8-4E13-8DB3-6AEC42B560D1}" dt="2024-07-30T22:26:44.956" v="617"/>
        <pc:sldMkLst>
          <pc:docMk/>
          <pc:sldMk cId="3266669439" sldId="2147478294"/>
        </pc:sldMkLst>
        <pc:picChg chg="add mod">
          <ac:chgData name="Joe Baldwin" userId="54280c69-bf98-4f0f-8304-714d82737365" providerId="ADAL" clId="{AE032957-13C8-4E13-8DB3-6AEC42B560D1}" dt="2024-07-30T22:26:40.378" v="615" actId="1076"/>
          <ac:picMkLst>
            <pc:docMk/>
            <pc:sldMk cId="3266669439" sldId="2147478294"/>
            <ac:picMk id="2" creationId="{B3914AA9-46C1-ACEE-09BA-E53EDB68DB65}"/>
          </ac:picMkLst>
        </pc:picChg>
        <pc:cxnChg chg="del">
          <ac:chgData name="Joe Baldwin" userId="54280c69-bf98-4f0f-8304-714d82737365" providerId="ADAL" clId="{AE032957-13C8-4E13-8DB3-6AEC42B560D1}" dt="2024-07-30T20:52:00.775" v="41" actId="478"/>
          <ac:cxnSpMkLst>
            <pc:docMk/>
            <pc:sldMk cId="3266669439" sldId="2147478294"/>
            <ac:cxnSpMk id="22" creationId="{C2192694-C755-C7FC-73F0-600D706E933B}"/>
          </ac:cxnSpMkLst>
        </pc:cxnChg>
      </pc:sldChg>
      <pc:sldChg chg="modSp mod">
        <pc:chgData name="Joe Baldwin" userId="54280c69-bf98-4f0f-8304-714d82737365" providerId="ADAL" clId="{AE032957-13C8-4E13-8DB3-6AEC42B560D1}" dt="2024-07-31T00:05:58.744" v="1489" actId="20577"/>
        <pc:sldMkLst>
          <pc:docMk/>
          <pc:sldMk cId="506787687" sldId="2147478295"/>
        </pc:sldMkLst>
        <pc:spChg chg="mod">
          <ac:chgData name="Joe Baldwin" userId="54280c69-bf98-4f0f-8304-714d82737365" providerId="ADAL" clId="{AE032957-13C8-4E13-8DB3-6AEC42B560D1}" dt="2024-07-31T00:05:58.744" v="1489" actId="20577"/>
          <ac:spMkLst>
            <pc:docMk/>
            <pc:sldMk cId="506787687" sldId="2147478295"/>
            <ac:spMk id="2" creationId="{C193A0F2-6D7C-8DC1-1A86-8CC64F98538C}"/>
          </ac:spMkLst>
        </pc:spChg>
      </pc:sldChg>
      <pc:sldChg chg="modSp mod modAnim">
        <pc:chgData name="Joe Baldwin" userId="54280c69-bf98-4f0f-8304-714d82737365" providerId="ADAL" clId="{AE032957-13C8-4E13-8DB3-6AEC42B560D1}" dt="2024-07-31T00:09:15.348" v="1629" actId="20577"/>
        <pc:sldMkLst>
          <pc:docMk/>
          <pc:sldMk cId="2479469674" sldId="2147478297"/>
        </pc:sldMkLst>
        <pc:spChg chg="mod">
          <ac:chgData name="Joe Baldwin" userId="54280c69-bf98-4f0f-8304-714d82737365" providerId="ADAL" clId="{AE032957-13C8-4E13-8DB3-6AEC42B560D1}" dt="2024-07-31T00:09:15.348" v="1629" actId="20577"/>
          <ac:spMkLst>
            <pc:docMk/>
            <pc:sldMk cId="2479469674" sldId="2147478297"/>
            <ac:spMk id="2" creationId="{C193A0F2-6D7C-8DC1-1A86-8CC64F98538C}"/>
          </ac:spMkLst>
        </pc:spChg>
      </pc:sldChg>
      <pc:sldChg chg="modSp mod">
        <pc:chgData name="Joe Baldwin" userId="54280c69-bf98-4f0f-8304-714d82737365" providerId="ADAL" clId="{AE032957-13C8-4E13-8DB3-6AEC42B560D1}" dt="2024-07-31T00:11:09.126" v="1679" actId="20577"/>
        <pc:sldMkLst>
          <pc:docMk/>
          <pc:sldMk cId="1707772115" sldId="2147478298"/>
        </pc:sldMkLst>
        <pc:spChg chg="mod">
          <ac:chgData name="Joe Baldwin" userId="54280c69-bf98-4f0f-8304-714d82737365" providerId="ADAL" clId="{AE032957-13C8-4E13-8DB3-6AEC42B560D1}" dt="2024-07-31T00:11:09.126" v="1679" actId="20577"/>
          <ac:spMkLst>
            <pc:docMk/>
            <pc:sldMk cId="1707772115" sldId="2147478298"/>
            <ac:spMk id="2" creationId="{C193A0F2-6D7C-8DC1-1A86-8CC64F98538C}"/>
          </ac:spMkLst>
        </pc:spChg>
        <pc:spChg chg="mod">
          <ac:chgData name="Joe Baldwin" userId="54280c69-bf98-4f0f-8304-714d82737365" providerId="ADAL" clId="{AE032957-13C8-4E13-8DB3-6AEC42B560D1}" dt="2024-07-31T00:10:34.211" v="1654" actId="20577"/>
          <ac:spMkLst>
            <pc:docMk/>
            <pc:sldMk cId="1707772115" sldId="2147478298"/>
            <ac:spMk id="14" creationId="{D1E63BDA-47B1-0E45-3E2A-65C8F7347C24}"/>
          </ac:spMkLst>
        </pc:spChg>
      </pc:sldChg>
      <pc:sldChg chg="modSp ord">
        <pc:chgData name="Joe Baldwin" userId="54280c69-bf98-4f0f-8304-714d82737365" providerId="ADAL" clId="{AE032957-13C8-4E13-8DB3-6AEC42B560D1}" dt="2024-07-30T23:10:02.138" v="825" actId="20577"/>
        <pc:sldMkLst>
          <pc:docMk/>
          <pc:sldMk cId="4124653888" sldId="2147478299"/>
        </pc:sldMkLst>
        <pc:spChg chg="mod">
          <ac:chgData name="Joe Baldwin" userId="54280c69-bf98-4f0f-8304-714d82737365" providerId="ADAL" clId="{AE032957-13C8-4E13-8DB3-6AEC42B560D1}" dt="2024-07-30T23:10:02.138" v="825" actId="20577"/>
          <ac:spMkLst>
            <pc:docMk/>
            <pc:sldMk cId="4124653888" sldId="2147478299"/>
            <ac:spMk id="14" creationId="{D1E63BDA-47B1-0E45-3E2A-65C8F7347C24}"/>
          </ac:spMkLst>
        </pc:spChg>
      </pc:sldChg>
      <pc:sldChg chg="modSp">
        <pc:chgData name="Joe Baldwin" userId="54280c69-bf98-4f0f-8304-714d82737365" providerId="ADAL" clId="{AE032957-13C8-4E13-8DB3-6AEC42B560D1}" dt="2024-07-30T23:11:46.624" v="890" actId="20577"/>
        <pc:sldMkLst>
          <pc:docMk/>
          <pc:sldMk cId="2798210266" sldId="2147478301"/>
        </pc:sldMkLst>
        <pc:spChg chg="mod">
          <ac:chgData name="Joe Baldwin" userId="54280c69-bf98-4f0f-8304-714d82737365" providerId="ADAL" clId="{AE032957-13C8-4E13-8DB3-6AEC42B560D1}" dt="2024-07-30T23:11:46.624" v="890" actId="20577"/>
          <ac:spMkLst>
            <pc:docMk/>
            <pc:sldMk cId="2798210266" sldId="2147478301"/>
            <ac:spMk id="14" creationId="{D1E63BDA-47B1-0E45-3E2A-65C8F7347C24}"/>
          </ac:spMkLst>
        </pc:spChg>
      </pc:sldChg>
      <pc:sldChg chg="modSp">
        <pc:chgData name="Joe Baldwin" userId="54280c69-bf98-4f0f-8304-714d82737365" providerId="ADAL" clId="{AE032957-13C8-4E13-8DB3-6AEC42B560D1}" dt="2024-07-30T22:55:32.975" v="793" actId="20577"/>
        <pc:sldMkLst>
          <pc:docMk/>
          <pc:sldMk cId="3046317706" sldId="2147478302"/>
        </pc:sldMkLst>
        <pc:spChg chg="mod">
          <ac:chgData name="Joe Baldwin" userId="54280c69-bf98-4f0f-8304-714d82737365" providerId="ADAL" clId="{AE032957-13C8-4E13-8DB3-6AEC42B560D1}" dt="2024-07-30T22:55:32.975" v="793" actId="20577"/>
          <ac:spMkLst>
            <pc:docMk/>
            <pc:sldMk cId="3046317706" sldId="2147478302"/>
            <ac:spMk id="2" creationId="{C193A0F2-6D7C-8DC1-1A86-8CC64F98538C}"/>
          </ac:spMkLst>
        </pc:spChg>
      </pc:sldChg>
      <pc:sldChg chg="addSp modSp mod">
        <pc:chgData name="Joe Baldwin" userId="54280c69-bf98-4f0f-8304-714d82737365" providerId="ADAL" clId="{AE032957-13C8-4E13-8DB3-6AEC42B560D1}" dt="2024-07-30T21:51:47.701" v="464" actId="255"/>
        <pc:sldMkLst>
          <pc:docMk/>
          <pc:sldMk cId="685389131" sldId="2147478304"/>
        </pc:sldMkLst>
        <pc:spChg chg="add mod">
          <ac:chgData name="Joe Baldwin" userId="54280c69-bf98-4f0f-8304-714d82737365" providerId="ADAL" clId="{AE032957-13C8-4E13-8DB3-6AEC42B560D1}" dt="2024-07-30T21:51:40.625" v="463" actId="1076"/>
          <ac:spMkLst>
            <pc:docMk/>
            <pc:sldMk cId="685389131" sldId="2147478304"/>
            <ac:spMk id="2" creationId="{15DE7013-5D9C-E84A-9E9F-9CA2D2D25714}"/>
          </ac:spMkLst>
        </pc:spChg>
        <pc:spChg chg="mod">
          <ac:chgData name="Joe Baldwin" userId="54280c69-bf98-4f0f-8304-714d82737365" providerId="ADAL" clId="{AE032957-13C8-4E13-8DB3-6AEC42B560D1}" dt="2024-07-30T21:51:47.701" v="464" actId="255"/>
          <ac:spMkLst>
            <pc:docMk/>
            <pc:sldMk cId="685389131" sldId="2147478304"/>
            <ac:spMk id="14" creationId="{D1E63BDA-47B1-0E45-3E2A-65C8F7347C24}"/>
          </ac:spMkLst>
        </pc:spChg>
      </pc:sldChg>
      <pc:sldChg chg="addSp modSp mod">
        <pc:chgData name="Joe Baldwin" userId="54280c69-bf98-4f0f-8304-714d82737365" providerId="ADAL" clId="{AE032957-13C8-4E13-8DB3-6AEC42B560D1}" dt="2024-07-30T23:21:51.577" v="957" actId="20577"/>
        <pc:sldMkLst>
          <pc:docMk/>
          <pc:sldMk cId="4066860815" sldId="2147478305"/>
        </pc:sldMkLst>
        <pc:spChg chg="add mod">
          <ac:chgData name="Joe Baldwin" userId="54280c69-bf98-4f0f-8304-714d82737365" providerId="ADAL" clId="{AE032957-13C8-4E13-8DB3-6AEC42B560D1}" dt="2024-07-30T23:21:51.577" v="957" actId="20577"/>
          <ac:spMkLst>
            <pc:docMk/>
            <pc:sldMk cId="4066860815" sldId="2147478305"/>
            <ac:spMk id="2" creationId="{3505BBB1-A2D4-28AA-D763-F42ED3A4E1C0}"/>
          </ac:spMkLst>
        </pc:spChg>
        <pc:spChg chg="mod">
          <ac:chgData name="Joe Baldwin" userId="54280c69-bf98-4f0f-8304-714d82737365" providerId="ADAL" clId="{AE032957-13C8-4E13-8DB3-6AEC42B560D1}" dt="2024-07-30T21:52:15.654" v="481" actId="255"/>
          <ac:spMkLst>
            <pc:docMk/>
            <pc:sldMk cId="4066860815" sldId="2147478305"/>
            <ac:spMk id="14" creationId="{D1E63BDA-47B1-0E45-3E2A-65C8F7347C24}"/>
          </ac:spMkLst>
        </pc:spChg>
      </pc:sldChg>
      <pc:sldChg chg="addSp modSp mod">
        <pc:chgData name="Joe Baldwin" userId="54280c69-bf98-4f0f-8304-714d82737365" providerId="ADAL" clId="{AE032957-13C8-4E13-8DB3-6AEC42B560D1}" dt="2024-07-30T21:52:53.408" v="499" actId="255"/>
        <pc:sldMkLst>
          <pc:docMk/>
          <pc:sldMk cId="404810820" sldId="2147478306"/>
        </pc:sldMkLst>
        <pc:spChg chg="add mod">
          <ac:chgData name="Joe Baldwin" userId="54280c69-bf98-4f0f-8304-714d82737365" providerId="ADAL" clId="{AE032957-13C8-4E13-8DB3-6AEC42B560D1}" dt="2024-07-30T21:52:48.261" v="498" actId="20577"/>
          <ac:spMkLst>
            <pc:docMk/>
            <pc:sldMk cId="404810820" sldId="2147478306"/>
            <ac:spMk id="2" creationId="{4F8522D0-564B-DB0C-6FFF-67D62592CF16}"/>
          </ac:spMkLst>
        </pc:spChg>
        <pc:spChg chg="mod">
          <ac:chgData name="Joe Baldwin" userId="54280c69-bf98-4f0f-8304-714d82737365" providerId="ADAL" clId="{AE032957-13C8-4E13-8DB3-6AEC42B560D1}" dt="2024-07-30T21:52:53.408" v="499" actId="255"/>
          <ac:spMkLst>
            <pc:docMk/>
            <pc:sldMk cId="404810820" sldId="2147478306"/>
            <ac:spMk id="14" creationId="{D1E63BDA-47B1-0E45-3E2A-65C8F7347C24}"/>
          </ac:spMkLst>
        </pc:spChg>
      </pc:sldChg>
      <pc:sldChg chg="modSp">
        <pc:chgData name="Joe Baldwin" userId="54280c69-bf98-4f0f-8304-714d82737365" providerId="ADAL" clId="{AE032957-13C8-4E13-8DB3-6AEC42B560D1}" dt="2024-07-31T00:17:43.939" v="2106" actId="20577"/>
        <pc:sldMkLst>
          <pc:docMk/>
          <pc:sldMk cId="807774251" sldId="2147478308"/>
        </pc:sldMkLst>
        <pc:spChg chg="mod">
          <ac:chgData name="Joe Baldwin" userId="54280c69-bf98-4f0f-8304-714d82737365" providerId="ADAL" clId="{AE032957-13C8-4E13-8DB3-6AEC42B560D1}" dt="2024-07-31T00:17:43.939" v="2106" actId="20577"/>
          <ac:spMkLst>
            <pc:docMk/>
            <pc:sldMk cId="807774251" sldId="2147478308"/>
            <ac:spMk id="3" creationId="{EA1596A8-BBAA-65BA-31A7-8998A31F5E94}"/>
          </ac:spMkLst>
        </pc:spChg>
      </pc:sldChg>
      <pc:sldChg chg="modSp ord modAnim">
        <pc:chgData name="Joe Baldwin" userId="54280c69-bf98-4f0f-8304-714d82737365" providerId="ADAL" clId="{AE032957-13C8-4E13-8DB3-6AEC42B560D1}" dt="2024-07-30T23:51:50.639" v="1150" actId="20577"/>
        <pc:sldMkLst>
          <pc:docMk/>
          <pc:sldMk cId="78212398" sldId="2147478316"/>
        </pc:sldMkLst>
        <pc:spChg chg="mod">
          <ac:chgData name="Joe Baldwin" userId="54280c69-bf98-4f0f-8304-714d82737365" providerId="ADAL" clId="{AE032957-13C8-4E13-8DB3-6AEC42B560D1}" dt="2024-07-30T23:51:50.639" v="1150" actId="20577"/>
          <ac:spMkLst>
            <pc:docMk/>
            <pc:sldMk cId="78212398" sldId="2147478316"/>
            <ac:spMk id="14" creationId="{D1E63BDA-47B1-0E45-3E2A-65C8F7347C24}"/>
          </ac:spMkLst>
        </pc:spChg>
      </pc:sldChg>
      <pc:sldChg chg="addSp delSp modSp mod ord">
        <pc:chgData name="Joe Baldwin" userId="54280c69-bf98-4f0f-8304-714d82737365" providerId="ADAL" clId="{AE032957-13C8-4E13-8DB3-6AEC42B560D1}" dt="2024-07-30T23:07:18.955" v="799"/>
        <pc:sldMkLst>
          <pc:docMk/>
          <pc:sldMk cId="794189958" sldId="2147478330"/>
        </pc:sldMkLst>
        <pc:graphicFrameChg chg="add del modGraphic">
          <ac:chgData name="Joe Baldwin" userId="54280c69-bf98-4f0f-8304-714d82737365" providerId="ADAL" clId="{AE032957-13C8-4E13-8DB3-6AEC42B560D1}" dt="2024-07-30T23:06:57.673" v="797" actId="27309"/>
          <ac:graphicFrameMkLst>
            <pc:docMk/>
            <pc:sldMk cId="794189958" sldId="2147478330"/>
            <ac:graphicFrameMk id="3" creationId="{00942282-D1CF-AF00-DE40-370A96763A28}"/>
          </ac:graphicFrameMkLst>
        </pc:graphicFrameChg>
      </pc:sldChg>
      <pc:sldChg chg="addSp delSp modSp mod delAnim modAnim">
        <pc:chgData name="Joe Baldwin" userId="54280c69-bf98-4f0f-8304-714d82737365" providerId="ADAL" clId="{AE032957-13C8-4E13-8DB3-6AEC42B560D1}" dt="2024-07-30T22:20:31.088" v="612"/>
        <pc:sldMkLst>
          <pc:docMk/>
          <pc:sldMk cId="979070730" sldId="2147478333"/>
        </pc:sldMkLst>
        <pc:spChg chg="mod">
          <ac:chgData name="Joe Baldwin" userId="54280c69-bf98-4f0f-8304-714d82737365" providerId="ADAL" clId="{AE032957-13C8-4E13-8DB3-6AEC42B560D1}" dt="2024-07-30T20:50:48.693" v="30" actId="14100"/>
          <ac:spMkLst>
            <pc:docMk/>
            <pc:sldMk cId="979070730" sldId="2147478333"/>
            <ac:spMk id="14" creationId="{D1E63BDA-47B1-0E45-3E2A-65C8F7347C24}"/>
          </ac:spMkLst>
        </pc:spChg>
        <pc:picChg chg="add mod">
          <ac:chgData name="Joe Baldwin" userId="54280c69-bf98-4f0f-8304-714d82737365" providerId="ADAL" clId="{AE032957-13C8-4E13-8DB3-6AEC42B560D1}" dt="2024-07-30T20:51:06.724" v="35" actId="1076"/>
          <ac:picMkLst>
            <pc:docMk/>
            <pc:sldMk cId="979070730" sldId="2147478333"/>
            <ac:picMk id="2" creationId="{8AFE354E-0ECB-1A83-525E-D288C610E032}"/>
          </ac:picMkLst>
        </pc:picChg>
        <pc:cxnChg chg="del">
          <ac:chgData name="Joe Baldwin" userId="54280c69-bf98-4f0f-8304-714d82737365" providerId="ADAL" clId="{AE032957-13C8-4E13-8DB3-6AEC42B560D1}" dt="2024-07-30T20:50:46.731" v="29" actId="478"/>
          <ac:cxnSpMkLst>
            <pc:docMk/>
            <pc:sldMk cId="979070730" sldId="2147478333"/>
            <ac:cxnSpMk id="22" creationId="{C2192694-C755-C7FC-73F0-600D706E933B}"/>
          </ac:cxnSpMkLst>
        </pc:cxnChg>
      </pc:sldChg>
      <pc:sldChg chg="modSp">
        <pc:chgData name="Joe Baldwin" userId="54280c69-bf98-4f0f-8304-714d82737365" providerId="ADAL" clId="{AE032957-13C8-4E13-8DB3-6AEC42B560D1}" dt="2024-07-31T00:03:13.311" v="1381" actId="20577"/>
        <pc:sldMkLst>
          <pc:docMk/>
          <pc:sldMk cId="3953246168" sldId="2147478334"/>
        </pc:sldMkLst>
        <pc:spChg chg="mod">
          <ac:chgData name="Joe Baldwin" userId="54280c69-bf98-4f0f-8304-714d82737365" providerId="ADAL" clId="{AE032957-13C8-4E13-8DB3-6AEC42B560D1}" dt="2024-07-31T00:03:13.311" v="1381" actId="20577"/>
          <ac:spMkLst>
            <pc:docMk/>
            <pc:sldMk cId="3953246168" sldId="2147478334"/>
            <ac:spMk id="9" creationId="{119FB6FC-A7F0-EA93-46B9-4C264F72EBC6}"/>
          </ac:spMkLst>
        </pc:spChg>
      </pc:sldChg>
      <pc:sldChg chg="addSp modSp mod">
        <pc:chgData name="Joe Baldwin" userId="54280c69-bf98-4f0f-8304-714d82737365" providerId="ADAL" clId="{AE032957-13C8-4E13-8DB3-6AEC42B560D1}" dt="2024-07-30T23:55:51.628" v="1309" actId="20577"/>
        <pc:sldMkLst>
          <pc:docMk/>
          <pc:sldMk cId="2766439374" sldId="2147478335"/>
        </pc:sldMkLst>
        <pc:spChg chg="add mod">
          <ac:chgData name="Joe Baldwin" userId="54280c69-bf98-4f0f-8304-714d82737365" providerId="ADAL" clId="{AE032957-13C8-4E13-8DB3-6AEC42B560D1}" dt="2024-07-30T21:50:58.651" v="434" actId="14100"/>
          <ac:spMkLst>
            <pc:docMk/>
            <pc:sldMk cId="2766439374" sldId="2147478335"/>
            <ac:spMk id="4" creationId="{95C5DF7E-5260-40FA-C8DC-2D0428F8C72F}"/>
          </ac:spMkLst>
        </pc:spChg>
        <pc:spChg chg="mod">
          <ac:chgData name="Joe Baldwin" userId="54280c69-bf98-4f0f-8304-714d82737365" providerId="ADAL" clId="{AE032957-13C8-4E13-8DB3-6AEC42B560D1}" dt="2024-07-30T23:55:51.628" v="1309" actId="20577"/>
          <ac:spMkLst>
            <pc:docMk/>
            <pc:sldMk cId="2766439374" sldId="2147478335"/>
            <ac:spMk id="14" creationId="{D1E63BDA-47B1-0E45-3E2A-65C8F7347C24}"/>
          </ac:spMkLst>
        </pc:spChg>
      </pc:sldChg>
      <pc:sldChg chg="addSp modSp mod">
        <pc:chgData name="Joe Baldwin" userId="54280c69-bf98-4f0f-8304-714d82737365" providerId="ADAL" clId="{AE032957-13C8-4E13-8DB3-6AEC42B560D1}" dt="2024-07-30T21:53:09.689" v="512" actId="255"/>
        <pc:sldMkLst>
          <pc:docMk/>
          <pc:sldMk cId="630313144" sldId="2147478336"/>
        </pc:sldMkLst>
        <pc:spChg chg="add mod">
          <ac:chgData name="Joe Baldwin" userId="54280c69-bf98-4f0f-8304-714d82737365" providerId="ADAL" clId="{AE032957-13C8-4E13-8DB3-6AEC42B560D1}" dt="2024-07-30T21:53:03.770" v="511" actId="20577"/>
          <ac:spMkLst>
            <pc:docMk/>
            <pc:sldMk cId="630313144" sldId="2147478336"/>
            <ac:spMk id="2" creationId="{4F990F63-AA21-F700-63BD-5C92D170526D}"/>
          </ac:spMkLst>
        </pc:spChg>
        <pc:spChg chg="mod">
          <ac:chgData name="Joe Baldwin" userId="54280c69-bf98-4f0f-8304-714d82737365" providerId="ADAL" clId="{AE032957-13C8-4E13-8DB3-6AEC42B560D1}" dt="2024-07-30T21:53:09.689" v="512" actId="255"/>
          <ac:spMkLst>
            <pc:docMk/>
            <pc:sldMk cId="630313144" sldId="2147478336"/>
            <ac:spMk id="14" creationId="{D1E63BDA-47B1-0E45-3E2A-65C8F7347C24}"/>
          </ac:spMkLst>
        </pc:spChg>
      </pc:sldChg>
      <pc:sldChg chg="addSp modSp mod">
        <pc:chgData name="Joe Baldwin" userId="54280c69-bf98-4f0f-8304-714d82737365" providerId="ADAL" clId="{AE032957-13C8-4E13-8DB3-6AEC42B560D1}" dt="2024-07-30T23:12:27.910" v="892" actId="1076"/>
        <pc:sldMkLst>
          <pc:docMk/>
          <pc:sldMk cId="2732442048" sldId="2147478338"/>
        </pc:sldMkLst>
        <pc:spChg chg="add mod">
          <ac:chgData name="Joe Baldwin" userId="54280c69-bf98-4f0f-8304-714d82737365" providerId="ADAL" clId="{AE032957-13C8-4E13-8DB3-6AEC42B560D1}" dt="2024-07-30T21:54:18.305" v="547" actId="1076"/>
          <ac:spMkLst>
            <pc:docMk/>
            <pc:sldMk cId="2732442048" sldId="2147478338"/>
            <ac:spMk id="2" creationId="{A7A1549A-6365-658F-3F33-55C98442F934}"/>
          </ac:spMkLst>
        </pc:spChg>
        <pc:spChg chg="mod">
          <ac:chgData name="Joe Baldwin" userId="54280c69-bf98-4f0f-8304-714d82737365" providerId="ADAL" clId="{AE032957-13C8-4E13-8DB3-6AEC42B560D1}" dt="2024-07-30T23:12:27.910" v="892" actId="1076"/>
          <ac:spMkLst>
            <pc:docMk/>
            <pc:sldMk cId="2732442048" sldId="2147478338"/>
            <ac:spMk id="14" creationId="{D1E63BDA-47B1-0E45-3E2A-65C8F7347C24}"/>
          </ac:spMkLst>
        </pc:spChg>
      </pc:sldChg>
      <pc:sldChg chg="addSp modSp mod">
        <pc:chgData name="Joe Baldwin" userId="54280c69-bf98-4f0f-8304-714d82737365" providerId="ADAL" clId="{AE032957-13C8-4E13-8DB3-6AEC42B560D1}" dt="2024-07-30T21:54:01.544" v="545" actId="255"/>
        <pc:sldMkLst>
          <pc:docMk/>
          <pc:sldMk cId="1858489470" sldId="2147478339"/>
        </pc:sldMkLst>
        <pc:spChg chg="add mod">
          <ac:chgData name="Joe Baldwin" userId="54280c69-bf98-4f0f-8304-714d82737365" providerId="ADAL" clId="{AE032957-13C8-4E13-8DB3-6AEC42B560D1}" dt="2024-07-30T21:53:56.951" v="544" actId="20577"/>
          <ac:spMkLst>
            <pc:docMk/>
            <pc:sldMk cId="1858489470" sldId="2147478339"/>
            <ac:spMk id="2" creationId="{BCBC1BEF-5F0F-8E7E-AC3E-7FB29E5F6A36}"/>
          </ac:spMkLst>
        </pc:spChg>
        <pc:spChg chg="mod">
          <ac:chgData name="Joe Baldwin" userId="54280c69-bf98-4f0f-8304-714d82737365" providerId="ADAL" clId="{AE032957-13C8-4E13-8DB3-6AEC42B560D1}" dt="2024-07-30T21:54:01.544" v="545" actId="255"/>
          <ac:spMkLst>
            <pc:docMk/>
            <pc:sldMk cId="1858489470" sldId="2147478339"/>
            <ac:spMk id="14" creationId="{D1E63BDA-47B1-0E45-3E2A-65C8F7347C24}"/>
          </ac:spMkLst>
        </pc:spChg>
      </pc:sldChg>
      <pc:sldChg chg="modSp">
        <pc:chgData name="Joe Baldwin" userId="54280c69-bf98-4f0f-8304-714d82737365" providerId="ADAL" clId="{AE032957-13C8-4E13-8DB3-6AEC42B560D1}" dt="2024-07-31T00:00:53.444" v="1356" actId="313"/>
        <pc:sldMkLst>
          <pc:docMk/>
          <pc:sldMk cId="981646111" sldId="2147478342"/>
        </pc:sldMkLst>
        <pc:spChg chg="mod">
          <ac:chgData name="Joe Baldwin" userId="54280c69-bf98-4f0f-8304-714d82737365" providerId="ADAL" clId="{AE032957-13C8-4E13-8DB3-6AEC42B560D1}" dt="2024-07-31T00:00:53.444" v="1356" actId="313"/>
          <ac:spMkLst>
            <pc:docMk/>
            <pc:sldMk cId="981646111" sldId="2147478342"/>
            <ac:spMk id="2" creationId="{AFB91876-04F1-7E5D-546B-C495832538B8}"/>
          </ac:spMkLst>
        </pc:spChg>
      </pc:sldChg>
      <pc:sldChg chg="modSp">
        <pc:chgData name="Joe Baldwin" userId="54280c69-bf98-4f0f-8304-714d82737365" providerId="ADAL" clId="{AE032957-13C8-4E13-8DB3-6AEC42B560D1}" dt="2024-07-31T00:00:46.005" v="1348" actId="313"/>
        <pc:sldMkLst>
          <pc:docMk/>
          <pc:sldMk cId="2886631244" sldId="2147478343"/>
        </pc:sldMkLst>
        <pc:spChg chg="mod">
          <ac:chgData name="Joe Baldwin" userId="54280c69-bf98-4f0f-8304-714d82737365" providerId="ADAL" clId="{AE032957-13C8-4E13-8DB3-6AEC42B560D1}" dt="2024-07-31T00:00:46.005" v="1348" actId="313"/>
          <ac:spMkLst>
            <pc:docMk/>
            <pc:sldMk cId="2886631244" sldId="2147478343"/>
            <ac:spMk id="2" creationId="{AFB91876-04F1-7E5D-546B-C495832538B8}"/>
          </ac:spMkLst>
        </pc:spChg>
      </pc:sldChg>
      <pc:sldChg chg="modSp mod">
        <pc:chgData name="Joe Baldwin" userId="54280c69-bf98-4f0f-8304-714d82737365" providerId="ADAL" clId="{AE032957-13C8-4E13-8DB3-6AEC42B560D1}" dt="2024-07-31T00:11:48.575" v="1735" actId="1076"/>
        <pc:sldMkLst>
          <pc:docMk/>
          <pc:sldMk cId="3051547330" sldId="2147478345"/>
        </pc:sldMkLst>
        <pc:spChg chg="mod">
          <ac:chgData name="Joe Baldwin" userId="54280c69-bf98-4f0f-8304-714d82737365" providerId="ADAL" clId="{AE032957-13C8-4E13-8DB3-6AEC42B560D1}" dt="2024-07-31T00:11:48.575" v="1735" actId="1076"/>
          <ac:spMkLst>
            <pc:docMk/>
            <pc:sldMk cId="3051547330" sldId="2147478345"/>
            <ac:spMk id="14" creationId="{D1E63BDA-47B1-0E45-3E2A-65C8F7347C24}"/>
          </ac:spMkLst>
        </pc:spChg>
      </pc:sldChg>
      <pc:sldChg chg="addSp modSp mod">
        <pc:chgData name="Joe Baldwin" userId="54280c69-bf98-4f0f-8304-714d82737365" providerId="ADAL" clId="{AE032957-13C8-4E13-8DB3-6AEC42B560D1}" dt="2024-07-31T00:14:02.671" v="1849" actId="1076"/>
        <pc:sldMkLst>
          <pc:docMk/>
          <pc:sldMk cId="1370537340" sldId="2147478354"/>
        </pc:sldMkLst>
        <pc:spChg chg="add mod">
          <ac:chgData name="Joe Baldwin" userId="54280c69-bf98-4f0f-8304-714d82737365" providerId="ADAL" clId="{AE032957-13C8-4E13-8DB3-6AEC42B560D1}" dt="2024-07-30T23:13:28.598" v="900" actId="14100"/>
          <ac:spMkLst>
            <pc:docMk/>
            <pc:sldMk cId="1370537340" sldId="2147478354"/>
            <ac:spMk id="2" creationId="{09927FB7-6E11-60F5-F0BD-CDC7E085E108}"/>
          </ac:spMkLst>
        </pc:spChg>
        <pc:spChg chg="add mod">
          <ac:chgData name="Joe Baldwin" userId="54280c69-bf98-4f0f-8304-714d82737365" providerId="ADAL" clId="{AE032957-13C8-4E13-8DB3-6AEC42B560D1}" dt="2024-07-31T00:14:02.671" v="1849" actId="1076"/>
          <ac:spMkLst>
            <pc:docMk/>
            <pc:sldMk cId="1370537340" sldId="2147478354"/>
            <ac:spMk id="4" creationId="{59DEEC15-7C58-6DB1-77AE-F7F5FB93818E}"/>
          </ac:spMkLst>
        </pc:spChg>
      </pc:sldChg>
      <pc:sldChg chg="addSp delSp modSp mod">
        <pc:chgData name="Joe Baldwin" userId="54280c69-bf98-4f0f-8304-714d82737365" providerId="ADAL" clId="{AE032957-13C8-4E13-8DB3-6AEC42B560D1}" dt="2024-07-31T00:16:20.038" v="2010" actId="20577"/>
        <pc:sldMkLst>
          <pc:docMk/>
          <pc:sldMk cId="998080452" sldId="2147478355"/>
        </pc:sldMkLst>
        <pc:spChg chg="add mod">
          <ac:chgData name="Joe Baldwin" userId="54280c69-bf98-4f0f-8304-714d82737365" providerId="ADAL" clId="{AE032957-13C8-4E13-8DB3-6AEC42B560D1}" dt="2024-07-30T23:13:07.645" v="896" actId="1076"/>
          <ac:spMkLst>
            <pc:docMk/>
            <pc:sldMk cId="998080452" sldId="2147478355"/>
            <ac:spMk id="2" creationId="{97A8B436-0C6D-C16F-CDB9-B5BDDD1E0D4A}"/>
          </ac:spMkLst>
        </pc:spChg>
        <pc:spChg chg="add del mod">
          <ac:chgData name="Joe Baldwin" userId="54280c69-bf98-4f0f-8304-714d82737365" providerId="ADAL" clId="{AE032957-13C8-4E13-8DB3-6AEC42B560D1}" dt="2024-07-31T00:15:19.698" v="1969" actId="21"/>
          <ac:spMkLst>
            <pc:docMk/>
            <pc:sldMk cId="998080452" sldId="2147478355"/>
            <ac:spMk id="3" creationId="{E7032F3C-715D-3AE1-2C34-2D4F5563D8E6}"/>
          </ac:spMkLst>
        </pc:spChg>
        <pc:spChg chg="add mod">
          <ac:chgData name="Joe Baldwin" userId="54280c69-bf98-4f0f-8304-714d82737365" providerId="ADAL" clId="{AE032957-13C8-4E13-8DB3-6AEC42B560D1}" dt="2024-07-31T00:16:20.038" v="2010" actId="20577"/>
          <ac:spMkLst>
            <pc:docMk/>
            <pc:sldMk cId="998080452" sldId="2147478355"/>
            <ac:spMk id="4" creationId="{E7032F3C-715D-3AE1-2C34-2D4F5563D8E6}"/>
          </ac:spMkLst>
        </pc:spChg>
        <pc:spChg chg="mod">
          <ac:chgData name="Joe Baldwin" userId="54280c69-bf98-4f0f-8304-714d82737365" providerId="ADAL" clId="{AE032957-13C8-4E13-8DB3-6AEC42B560D1}" dt="2024-07-31T00:15:22.359" v="1970" actId="1076"/>
          <ac:spMkLst>
            <pc:docMk/>
            <pc:sldMk cId="998080452" sldId="2147478355"/>
            <ac:spMk id="9" creationId="{D7A51DF0-8BC6-D225-F7C0-C88966D42C5E}"/>
          </ac:spMkLst>
        </pc:spChg>
      </pc:sldChg>
      <pc:sldChg chg="modSp mod ord">
        <pc:chgData name="Joe Baldwin" userId="54280c69-bf98-4f0f-8304-714d82737365" providerId="ADAL" clId="{AE032957-13C8-4E13-8DB3-6AEC42B560D1}" dt="2024-07-31T00:08:50.206" v="1611" actId="20577"/>
        <pc:sldMkLst>
          <pc:docMk/>
          <pc:sldMk cId="3186133853" sldId="2147478358"/>
        </pc:sldMkLst>
        <pc:spChg chg="mod">
          <ac:chgData name="Joe Baldwin" userId="54280c69-bf98-4f0f-8304-714d82737365" providerId="ADAL" clId="{AE032957-13C8-4E13-8DB3-6AEC42B560D1}" dt="2024-07-31T00:08:50.206" v="1611" actId="20577"/>
          <ac:spMkLst>
            <pc:docMk/>
            <pc:sldMk cId="3186133853" sldId="2147478358"/>
            <ac:spMk id="14" creationId="{D1E63BDA-47B1-0E45-3E2A-65C8F7347C24}"/>
          </ac:spMkLst>
        </pc:spChg>
        <pc:picChg chg="mod">
          <ac:chgData name="Joe Baldwin" userId="54280c69-bf98-4f0f-8304-714d82737365" providerId="ADAL" clId="{AE032957-13C8-4E13-8DB3-6AEC42B560D1}" dt="2024-07-31T00:07:58.055" v="1559" actId="1076"/>
          <ac:picMkLst>
            <pc:docMk/>
            <pc:sldMk cId="3186133853" sldId="2147478358"/>
            <ac:picMk id="3" creationId="{27D64A29-C16A-6053-140C-8F00F84FA9E7}"/>
          </ac:picMkLst>
        </pc:picChg>
        <pc:picChg chg="mod">
          <ac:chgData name="Joe Baldwin" userId="54280c69-bf98-4f0f-8304-714d82737365" providerId="ADAL" clId="{AE032957-13C8-4E13-8DB3-6AEC42B560D1}" dt="2024-07-31T00:08:00.863" v="1560" actId="1076"/>
          <ac:picMkLst>
            <pc:docMk/>
            <pc:sldMk cId="3186133853" sldId="2147478358"/>
            <ac:picMk id="7" creationId="{292AE63D-4620-0FCA-B59D-30C0B56E1CA1}"/>
          </ac:picMkLst>
        </pc:picChg>
      </pc:sldChg>
      <pc:sldChg chg="modSp mod">
        <pc:chgData name="Joe Baldwin" userId="54280c69-bf98-4f0f-8304-714d82737365" providerId="ADAL" clId="{AE032957-13C8-4E13-8DB3-6AEC42B560D1}" dt="2024-07-31T00:09:38.078" v="1638" actId="1076"/>
        <pc:sldMkLst>
          <pc:docMk/>
          <pc:sldMk cId="2721975863" sldId="2147478359"/>
        </pc:sldMkLst>
        <pc:spChg chg="mod">
          <ac:chgData name="Joe Baldwin" userId="54280c69-bf98-4f0f-8304-714d82737365" providerId="ADAL" clId="{AE032957-13C8-4E13-8DB3-6AEC42B560D1}" dt="2024-07-31T00:09:38.078" v="1638" actId="1076"/>
          <ac:spMkLst>
            <pc:docMk/>
            <pc:sldMk cId="2721975863" sldId="2147478359"/>
            <ac:spMk id="4" creationId="{4A5654A3-E17A-D7EE-D86F-C6C06384CD48}"/>
          </ac:spMkLst>
        </pc:spChg>
        <pc:spChg chg="mod">
          <ac:chgData name="Joe Baldwin" userId="54280c69-bf98-4f0f-8304-714d82737365" providerId="ADAL" clId="{AE032957-13C8-4E13-8DB3-6AEC42B560D1}" dt="2024-07-31T00:09:33.551" v="1637" actId="20577"/>
          <ac:spMkLst>
            <pc:docMk/>
            <pc:sldMk cId="2721975863" sldId="2147478359"/>
            <ac:spMk id="14" creationId="{D1E63BDA-47B1-0E45-3E2A-65C8F7347C24}"/>
          </ac:spMkLst>
        </pc:spChg>
      </pc:sldChg>
      <pc:sldChg chg="modSp ord">
        <pc:chgData name="Joe Baldwin" userId="54280c69-bf98-4f0f-8304-714d82737365" providerId="ADAL" clId="{AE032957-13C8-4E13-8DB3-6AEC42B560D1}" dt="2024-07-30T23:10:09.838" v="840" actId="20577"/>
        <pc:sldMkLst>
          <pc:docMk/>
          <pc:sldMk cId="2785262447" sldId="2147478360"/>
        </pc:sldMkLst>
        <pc:spChg chg="mod">
          <ac:chgData name="Joe Baldwin" userId="54280c69-bf98-4f0f-8304-714d82737365" providerId="ADAL" clId="{AE032957-13C8-4E13-8DB3-6AEC42B560D1}" dt="2024-07-30T23:10:09.838" v="840" actId="20577"/>
          <ac:spMkLst>
            <pc:docMk/>
            <pc:sldMk cId="2785262447" sldId="2147478360"/>
            <ac:spMk id="14" creationId="{D1E63BDA-47B1-0E45-3E2A-65C8F7347C24}"/>
          </ac:spMkLst>
        </pc:spChg>
      </pc:sldChg>
      <pc:sldChg chg="addSp modSp mod">
        <pc:chgData name="Joe Baldwin" userId="54280c69-bf98-4f0f-8304-714d82737365" providerId="ADAL" clId="{AE032957-13C8-4E13-8DB3-6AEC42B560D1}" dt="2024-07-30T23:14:53.603" v="909" actId="255"/>
        <pc:sldMkLst>
          <pc:docMk/>
          <pc:sldMk cId="1731971812" sldId="2147478362"/>
        </pc:sldMkLst>
        <pc:spChg chg="add mod">
          <ac:chgData name="Joe Baldwin" userId="54280c69-bf98-4f0f-8304-714d82737365" providerId="ADAL" clId="{AE032957-13C8-4E13-8DB3-6AEC42B560D1}" dt="2024-07-30T23:13:45.861" v="903" actId="1076"/>
          <ac:spMkLst>
            <pc:docMk/>
            <pc:sldMk cId="1731971812" sldId="2147478362"/>
            <ac:spMk id="2" creationId="{0E12644C-2068-70BD-A533-6835C4C5FDB4}"/>
          </ac:spMkLst>
        </pc:spChg>
        <pc:spChg chg="mod">
          <ac:chgData name="Joe Baldwin" userId="54280c69-bf98-4f0f-8304-714d82737365" providerId="ADAL" clId="{AE032957-13C8-4E13-8DB3-6AEC42B560D1}" dt="2024-07-30T23:14:53.603" v="909" actId="255"/>
          <ac:spMkLst>
            <pc:docMk/>
            <pc:sldMk cId="1731971812" sldId="2147478362"/>
            <ac:spMk id="14" creationId="{D1E63BDA-47B1-0E45-3E2A-65C8F7347C24}"/>
          </ac:spMkLst>
        </pc:spChg>
        <pc:picChg chg="mod">
          <ac:chgData name="Joe Baldwin" userId="54280c69-bf98-4f0f-8304-714d82737365" providerId="ADAL" clId="{AE032957-13C8-4E13-8DB3-6AEC42B560D1}" dt="2024-07-30T22:48:32.173" v="752" actId="1076"/>
          <ac:picMkLst>
            <pc:docMk/>
            <pc:sldMk cId="1731971812" sldId="2147478362"/>
            <ac:picMk id="4" creationId="{03E2BD64-1AF3-03AE-1FAD-899243BD81E5}"/>
          </ac:picMkLst>
        </pc:picChg>
      </pc:sldChg>
      <pc:sldChg chg="addSp delSp modSp mod delAnim modAnim">
        <pc:chgData name="Joe Baldwin" userId="54280c69-bf98-4f0f-8304-714d82737365" providerId="ADAL" clId="{AE032957-13C8-4E13-8DB3-6AEC42B560D1}" dt="2024-07-30T22:26:53.761" v="619"/>
        <pc:sldMkLst>
          <pc:docMk/>
          <pc:sldMk cId="414685115" sldId="2147478364"/>
        </pc:sldMkLst>
        <pc:picChg chg="add mod">
          <ac:chgData name="Joe Baldwin" userId="54280c69-bf98-4f0f-8304-714d82737365" providerId="ADAL" clId="{AE032957-13C8-4E13-8DB3-6AEC42B560D1}" dt="2024-07-30T20:52:31.020" v="52" actId="1076"/>
          <ac:picMkLst>
            <pc:docMk/>
            <pc:sldMk cId="414685115" sldId="2147478364"/>
            <ac:picMk id="2" creationId="{F4879C05-BCE5-0FC2-FB3C-89D84F70622A}"/>
          </ac:picMkLst>
        </pc:picChg>
        <pc:cxnChg chg="del">
          <ac:chgData name="Joe Baldwin" userId="54280c69-bf98-4f0f-8304-714d82737365" providerId="ADAL" clId="{AE032957-13C8-4E13-8DB3-6AEC42B560D1}" dt="2024-07-30T20:52:19.483" v="47" actId="478"/>
          <ac:cxnSpMkLst>
            <pc:docMk/>
            <pc:sldMk cId="414685115" sldId="2147478364"/>
            <ac:cxnSpMk id="22" creationId="{C2192694-C755-C7FC-73F0-600D706E933B}"/>
          </ac:cxnSpMkLst>
        </pc:cxnChg>
      </pc:sldChg>
      <pc:sldChg chg="ord">
        <pc:chgData name="Joe Baldwin" userId="54280c69-bf98-4f0f-8304-714d82737365" providerId="ADAL" clId="{AE032957-13C8-4E13-8DB3-6AEC42B560D1}" dt="2024-07-31T00:10:12.379" v="1640"/>
        <pc:sldMkLst>
          <pc:docMk/>
          <pc:sldMk cId="1322870546" sldId="2147478365"/>
        </pc:sldMkLst>
      </pc:sldChg>
      <pc:sldChg chg="modSp mod">
        <pc:chgData name="Joe Baldwin" userId="54280c69-bf98-4f0f-8304-714d82737365" providerId="ADAL" clId="{AE032957-13C8-4E13-8DB3-6AEC42B560D1}" dt="2024-07-30T23:07:48.533" v="806" actId="1076"/>
        <pc:sldMkLst>
          <pc:docMk/>
          <pc:sldMk cId="4291421609" sldId="2147478367"/>
        </pc:sldMkLst>
        <pc:spChg chg="mod">
          <ac:chgData name="Joe Baldwin" userId="54280c69-bf98-4f0f-8304-714d82737365" providerId="ADAL" clId="{AE032957-13C8-4E13-8DB3-6AEC42B560D1}" dt="2024-07-30T23:07:48.533" v="806" actId="1076"/>
          <ac:spMkLst>
            <pc:docMk/>
            <pc:sldMk cId="4291421609" sldId="2147478367"/>
            <ac:spMk id="9" creationId="{ABCCD750-DB85-745A-C44B-B266EA9B7207}"/>
          </ac:spMkLst>
        </pc:spChg>
        <pc:spChg chg="mod">
          <ac:chgData name="Joe Baldwin" userId="54280c69-bf98-4f0f-8304-714d82737365" providerId="ADAL" clId="{AE032957-13C8-4E13-8DB3-6AEC42B560D1}" dt="2024-07-30T23:07:44.117" v="805" actId="1076"/>
          <ac:spMkLst>
            <pc:docMk/>
            <pc:sldMk cId="4291421609" sldId="2147478367"/>
            <ac:spMk id="49" creationId="{95863154-1A4E-731C-98D7-69139BB42E73}"/>
          </ac:spMkLst>
        </pc:spChg>
        <pc:picChg chg="mod">
          <ac:chgData name="Joe Baldwin" userId="54280c69-bf98-4f0f-8304-714d82737365" providerId="ADAL" clId="{AE032957-13C8-4E13-8DB3-6AEC42B560D1}" dt="2024-07-30T23:07:48.533" v="806" actId="1076"/>
          <ac:picMkLst>
            <pc:docMk/>
            <pc:sldMk cId="4291421609" sldId="2147478367"/>
            <ac:picMk id="3" creationId="{1A2806EE-2E1D-4E2E-BE93-C987D2860D97}"/>
          </ac:picMkLst>
        </pc:picChg>
        <pc:picChg chg="mod">
          <ac:chgData name="Joe Baldwin" userId="54280c69-bf98-4f0f-8304-714d82737365" providerId="ADAL" clId="{AE032957-13C8-4E13-8DB3-6AEC42B560D1}" dt="2024-07-30T23:07:44.117" v="805" actId="1076"/>
          <ac:picMkLst>
            <pc:docMk/>
            <pc:sldMk cId="4291421609" sldId="2147478367"/>
            <ac:picMk id="20" creationId="{54E9DCB3-0F58-F6F6-316C-03ABD2D079DE}"/>
          </ac:picMkLst>
        </pc:picChg>
      </pc:sldChg>
      <pc:sldChg chg="ord">
        <pc:chgData name="Joe Baldwin" userId="54280c69-bf98-4f0f-8304-714d82737365" providerId="ADAL" clId="{AE032957-13C8-4E13-8DB3-6AEC42B560D1}" dt="2024-07-30T23:08:20.281" v="808"/>
        <pc:sldMkLst>
          <pc:docMk/>
          <pc:sldMk cId="3221903240" sldId="2147478368"/>
        </pc:sldMkLst>
      </pc:sldChg>
      <pc:sldChg chg="addSp delSp modSp add mod ord delAnim modAnim">
        <pc:chgData name="Joe Baldwin" userId="54280c69-bf98-4f0f-8304-714d82737365" providerId="ADAL" clId="{AE032957-13C8-4E13-8DB3-6AEC42B560D1}" dt="2024-07-30T23:20:29.257" v="947"/>
        <pc:sldMkLst>
          <pc:docMk/>
          <pc:sldMk cId="2063977929" sldId="2147478372"/>
        </pc:sldMkLst>
        <pc:spChg chg="mod">
          <ac:chgData name="Joe Baldwin" userId="54280c69-bf98-4f0f-8304-714d82737365" providerId="ADAL" clId="{AE032957-13C8-4E13-8DB3-6AEC42B560D1}" dt="2024-07-30T23:19:40.235" v="936" actId="20577"/>
          <ac:spMkLst>
            <pc:docMk/>
            <pc:sldMk cId="2063977929" sldId="2147478372"/>
            <ac:spMk id="14" creationId="{D1E63BDA-47B1-0E45-3E2A-65C8F7347C24}"/>
          </ac:spMkLst>
        </pc:spChg>
        <pc:picChg chg="del">
          <ac:chgData name="Joe Baldwin" userId="54280c69-bf98-4f0f-8304-714d82737365" providerId="ADAL" clId="{AE032957-13C8-4E13-8DB3-6AEC42B560D1}" dt="2024-07-30T22:16:19.904" v="608" actId="478"/>
          <ac:picMkLst>
            <pc:docMk/>
            <pc:sldMk cId="2063977929" sldId="2147478372"/>
            <ac:picMk id="2" creationId="{12053585-1E8C-EBAD-3676-1F6E5BE6C835}"/>
          </ac:picMkLst>
        </pc:picChg>
        <pc:picChg chg="add mod">
          <ac:chgData name="Joe Baldwin" userId="54280c69-bf98-4f0f-8304-714d82737365" providerId="ADAL" clId="{AE032957-13C8-4E13-8DB3-6AEC42B560D1}" dt="2024-07-30T23:19:54.500" v="941" actId="14100"/>
          <ac:picMkLst>
            <pc:docMk/>
            <pc:sldMk cId="2063977929" sldId="2147478372"/>
            <ac:picMk id="3" creationId="{41D235A2-DE1D-10A1-7763-CEA333CB3917}"/>
          </ac:picMkLst>
        </pc:picChg>
      </pc:sldChg>
      <pc:sldChg chg="addSp delSp modSp add mod ord delAnim">
        <pc:chgData name="Joe Baldwin" userId="54280c69-bf98-4f0f-8304-714d82737365" providerId="ADAL" clId="{AE032957-13C8-4E13-8DB3-6AEC42B560D1}" dt="2024-07-31T01:01:16.292" v="2125" actId="27614"/>
        <pc:sldMkLst>
          <pc:docMk/>
          <pc:sldMk cId="3796618927" sldId="2147478373"/>
        </pc:sldMkLst>
        <pc:spChg chg="del">
          <ac:chgData name="Joe Baldwin" userId="54280c69-bf98-4f0f-8304-714d82737365" providerId="ADAL" clId="{AE032957-13C8-4E13-8DB3-6AEC42B560D1}" dt="2024-07-31T00:59:20.231" v="2120" actId="478"/>
          <ac:spMkLst>
            <pc:docMk/>
            <pc:sldMk cId="3796618927" sldId="2147478373"/>
            <ac:spMk id="3" creationId="{5AB39B8B-85AC-7913-6E20-5CA4FA1FBE0C}"/>
          </ac:spMkLst>
        </pc:spChg>
        <pc:spChg chg="del">
          <ac:chgData name="Joe Baldwin" userId="54280c69-bf98-4f0f-8304-714d82737365" providerId="ADAL" clId="{AE032957-13C8-4E13-8DB3-6AEC42B560D1}" dt="2024-07-31T00:59:23.323" v="2122" actId="478"/>
          <ac:spMkLst>
            <pc:docMk/>
            <pc:sldMk cId="3796618927" sldId="2147478373"/>
            <ac:spMk id="11" creationId="{16674683-0D59-9AC4-5939-735543E0E1A3}"/>
          </ac:spMkLst>
        </pc:spChg>
        <pc:picChg chg="add mod">
          <ac:chgData name="Joe Baldwin" userId="54280c69-bf98-4f0f-8304-714d82737365" providerId="ADAL" clId="{AE032957-13C8-4E13-8DB3-6AEC42B560D1}" dt="2024-07-31T01:01:16.292" v="2125" actId="27614"/>
          <ac:picMkLst>
            <pc:docMk/>
            <pc:sldMk cId="3796618927" sldId="2147478373"/>
            <ac:picMk id="6" creationId="{9A097CF6-4CE0-5340-63B3-9F9FF47193F4}"/>
          </ac:picMkLst>
        </pc:picChg>
        <pc:cxnChg chg="del">
          <ac:chgData name="Joe Baldwin" userId="54280c69-bf98-4f0f-8304-714d82737365" providerId="ADAL" clId="{AE032957-13C8-4E13-8DB3-6AEC42B560D1}" dt="2024-07-31T00:59:22.107" v="2121" actId="478"/>
          <ac:cxnSpMkLst>
            <pc:docMk/>
            <pc:sldMk cId="3796618927" sldId="2147478373"/>
            <ac:cxnSpMk id="2" creationId="{E514DD90-199F-DF07-BB0E-BDC90332AE2E}"/>
          </ac:cxnSpMkLst>
        </pc:cxnChg>
        <pc:cxnChg chg="del">
          <ac:chgData name="Joe Baldwin" userId="54280c69-bf98-4f0f-8304-714d82737365" providerId="ADAL" clId="{AE032957-13C8-4E13-8DB3-6AEC42B560D1}" dt="2024-07-31T00:59:24.267" v="2123" actId="478"/>
          <ac:cxnSpMkLst>
            <pc:docMk/>
            <pc:sldMk cId="3796618927" sldId="2147478373"/>
            <ac:cxnSpMk id="4" creationId="{B830B3A1-A0BD-AAE0-9697-88A4C44A4319}"/>
          </ac:cxnSpMkLst>
        </pc:cxnChg>
      </pc:sldChg>
      <pc:sldChg chg="add ord">
        <pc:chgData name="Joe Baldwin" userId="54280c69-bf98-4f0f-8304-714d82737365" providerId="ADAL" clId="{AE032957-13C8-4E13-8DB3-6AEC42B560D1}" dt="2024-07-31T01:02:12.494" v="2128"/>
        <pc:sldMkLst>
          <pc:docMk/>
          <pc:sldMk cId="705909213" sldId="21474783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9322C-5943-4A59-8BD7-92DA9914DA57}" type="datetimeFigureOut">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C3224-1C05-4342-889C-034A3AE086FC}" type="slidenum">
              <a:rPr lang="en-US" smtClean="0"/>
              <a:t>‹#›</a:t>
            </a:fld>
            <a:endParaRPr lang="en-US"/>
          </a:p>
        </p:txBody>
      </p:sp>
    </p:spTree>
    <p:extLst>
      <p:ext uri="{BB962C8B-B14F-4D97-AF65-F5344CB8AC3E}">
        <p14:creationId xmlns:p14="http://schemas.microsoft.com/office/powerpoint/2010/main" val="351856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 B</a:t>
            </a:r>
          </a:p>
        </p:txBody>
      </p:sp>
      <p:sp>
        <p:nvSpPr>
          <p:cNvPr id="4" name="Slide Number Placeholder 3"/>
          <p:cNvSpPr>
            <a:spLocks noGrp="1"/>
          </p:cNvSpPr>
          <p:nvPr>
            <p:ph type="sldNum" sz="quarter" idx="5"/>
          </p:nvPr>
        </p:nvSpPr>
        <p:spPr/>
        <p:txBody>
          <a:bodyPr/>
          <a:lstStyle/>
          <a:p>
            <a:fld id="{C40C3224-1C05-4342-889C-034A3AE086FC}" type="slidenum">
              <a:rPr lang="en-US" smtClean="0"/>
              <a:t>1</a:t>
            </a:fld>
            <a:endParaRPr lang="en-US"/>
          </a:p>
        </p:txBody>
      </p:sp>
    </p:spTree>
    <p:extLst>
      <p:ext uri="{BB962C8B-B14F-4D97-AF65-F5344CB8AC3E}">
        <p14:creationId xmlns:p14="http://schemas.microsoft.com/office/powerpoint/2010/main" val="3718049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10</a:t>
            </a:fld>
            <a:endParaRPr lang="en-US"/>
          </a:p>
        </p:txBody>
      </p:sp>
    </p:spTree>
    <p:extLst>
      <p:ext uri="{BB962C8B-B14F-4D97-AF65-F5344CB8AC3E}">
        <p14:creationId xmlns:p14="http://schemas.microsoft.com/office/powerpoint/2010/main" val="117202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11</a:t>
            </a:fld>
            <a:endParaRPr lang="en-US"/>
          </a:p>
        </p:txBody>
      </p:sp>
    </p:spTree>
    <p:extLst>
      <p:ext uri="{BB962C8B-B14F-4D97-AF65-F5344CB8AC3E}">
        <p14:creationId xmlns:p14="http://schemas.microsoft.com/office/powerpoint/2010/main" val="1692575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12</a:t>
            </a:fld>
            <a:endParaRPr lang="en-US"/>
          </a:p>
        </p:txBody>
      </p:sp>
    </p:spTree>
    <p:extLst>
      <p:ext uri="{BB962C8B-B14F-4D97-AF65-F5344CB8AC3E}">
        <p14:creationId xmlns:p14="http://schemas.microsoft.com/office/powerpoint/2010/main" val="3604678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13</a:t>
            </a:fld>
            <a:endParaRPr lang="en-US"/>
          </a:p>
        </p:txBody>
      </p:sp>
    </p:spTree>
    <p:extLst>
      <p:ext uri="{BB962C8B-B14F-4D97-AF65-F5344CB8AC3E}">
        <p14:creationId xmlns:p14="http://schemas.microsoft.com/office/powerpoint/2010/main" val="241981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16</a:t>
            </a:fld>
            <a:endParaRPr lang="en-US"/>
          </a:p>
        </p:txBody>
      </p:sp>
    </p:spTree>
    <p:extLst>
      <p:ext uri="{BB962C8B-B14F-4D97-AF65-F5344CB8AC3E}">
        <p14:creationId xmlns:p14="http://schemas.microsoft.com/office/powerpoint/2010/main" val="1509080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17</a:t>
            </a:fld>
            <a:endParaRPr lang="en-US"/>
          </a:p>
        </p:txBody>
      </p:sp>
    </p:spTree>
    <p:extLst>
      <p:ext uri="{BB962C8B-B14F-4D97-AF65-F5344CB8AC3E}">
        <p14:creationId xmlns:p14="http://schemas.microsoft.com/office/powerpoint/2010/main" val="3521360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18</a:t>
            </a:fld>
            <a:endParaRPr lang="en-US"/>
          </a:p>
        </p:txBody>
      </p:sp>
    </p:spTree>
    <p:extLst>
      <p:ext uri="{BB962C8B-B14F-4D97-AF65-F5344CB8AC3E}">
        <p14:creationId xmlns:p14="http://schemas.microsoft.com/office/powerpoint/2010/main" val="1000189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19</a:t>
            </a:fld>
            <a:endParaRPr lang="en-US"/>
          </a:p>
        </p:txBody>
      </p:sp>
    </p:spTree>
    <p:extLst>
      <p:ext uri="{BB962C8B-B14F-4D97-AF65-F5344CB8AC3E}">
        <p14:creationId xmlns:p14="http://schemas.microsoft.com/office/powerpoint/2010/main" val="376720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 B</a:t>
            </a:r>
          </a:p>
        </p:txBody>
      </p:sp>
      <p:sp>
        <p:nvSpPr>
          <p:cNvPr id="4" name="Slide Number Placeholder 3"/>
          <p:cNvSpPr>
            <a:spLocks noGrp="1"/>
          </p:cNvSpPr>
          <p:nvPr>
            <p:ph type="sldNum" sz="quarter" idx="5"/>
          </p:nvPr>
        </p:nvSpPr>
        <p:spPr/>
        <p:txBody>
          <a:bodyPr/>
          <a:lstStyle/>
          <a:p>
            <a:fld id="{C40C3224-1C05-4342-889C-034A3AE086FC}" type="slidenum">
              <a:rPr lang="en-US" smtClean="0"/>
              <a:t>2</a:t>
            </a:fld>
            <a:endParaRPr lang="en-US"/>
          </a:p>
        </p:txBody>
      </p:sp>
    </p:spTree>
    <p:extLst>
      <p:ext uri="{BB962C8B-B14F-4D97-AF65-F5344CB8AC3E}">
        <p14:creationId xmlns:p14="http://schemas.microsoft.com/office/powerpoint/2010/main" val="2925916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20</a:t>
            </a:fld>
            <a:endParaRPr lang="en-US"/>
          </a:p>
        </p:txBody>
      </p:sp>
    </p:spTree>
    <p:extLst>
      <p:ext uri="{BB962C8B-B14F-4D97-AF65-F5344CB8AC3E}">
        <p14:creationId xmlns:p14="http://schemas.microsoft.com/office/powerpoint/2010/main" val="230213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21</a:t>
            </a:fld>
            <a:endParaRPr lang="en-US"/>
          </a:p>
        </p:txBody>
      </p:sp>
    </p:spTree>
    <p:extLst>
      <p:ext uri="{BB962C8B-B14F-4D97-AF65-F5344CB8AC3E}">
        <p14:creationId xmlns:p14="http://schemas.microsoft.com/office/powerpoint/2010/main" val="1747819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22</a:t>
            </a:fld>
            <a:endParaRPr lang="en-US"/>
          </a:p>
        </p:txBody>
      </p:sp>
    </p:spTree>
    <p:extLst>
      <p:ext uri="{BB962C8B-B14F-4D97-AF65-F5344CB8AC3E}">
        <p14:creationId xmlns:p14="http://schemas.microsoft.com/office/powerpoint/2010/main" val="544620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23</a:t>
            </a:fld>
            <a:endParaRPr lang="en-US"/>
          </a:p>
        </p:txBody>
      </p:sp>
    </p:spTree>
    <p:extLst>
      <p:ext uri="{BB962C8B-B14F-4D97-AF65-F5344CB8AC3E}">
        <p14:creationId xmlns:p14="http://schemas.microsoft.com/office/powerpoint/2010/main" val="101002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24</a:t>
            </a:fld>
            <a:endParaRPr lang="en-US"/>
          </a:p>
        </p:txBody>
      </p:sp>
    </p:spTree>
    <p:extLst>
      <p:ext uri="{BB962C8B-B14F-4D97-AF65-F5344CB8AC3E}">
        <p14:creationId xmlns:p14="http://schemas.microsoft.com/office/powerpoint/2010/main" val="555121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25</a:t>
            </a:fld>
            <a:endParaRPr lang="en-US"/>
          </a:p>
        </p:txBody>
      </p:sp>
    </p:spTree>
    <p:extLst>
      <p:ext uri="{BB962C8B-B14F-4D97-AF65-F5344CB8AC3E}">
        <p14:creationId xmlns:p14="http://schemas.microsoft.com/office/powerpoint/2010/main" val="275839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26</a:t>
            </a:fld>
            <a:endParaRPr lang="en-US"/>
          </a:p>
        </p:txBody>
      </p:sp>
    </p:spTree>
    <p:extLst>
      <p:ext uri="{BB962C8B-B14F-4D97-AF65-F5344CB8AC3E}">
        <p14:creationId xmlns:p14="http://schemas.microsoft.com/office/powerpoint/2010/main" val="3985931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27</a:t>
            </a:fld>
            <a:endParaRPr lang="en-US"/>
          </a:p>
        </p:txBody>
      </p:sp>
    </p:spTree>
    <p:extLst>
      <p:ext uri="{BB962C8B-B14F-4D97-AF65-F5344CB8AC3E}">
        <p14:creationId xmlns:p14="http://schemas.microsoft.com/office/powerpoint/2010/main" val="3332024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28</a:t>
            </a:fld>
            <a:endParaRPr lang="en-US"/>
          </a:p>
        </p:txBody>
      </p:sp>
    </p:spTree>
    <p:extLst>
      <p:ext uri="{BB962C8B-B14F-4D97-AF65-F5344CB8AC3E}">
        <p14:creationId xmlns:p14="http://schemas.microsoft.com/office/powerpoint/2010/main" val="1757405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29</a:t>
            </a:fld>
            <a:endParaRPr lang="en-US"/>
          </a:p>
        </p:txBody>
      </p:sp>
    </p:spTree>
    <p:extLst>
      <p:ext uri="{BB962C8B-B14F-4D97-AF65-F5344CB8AC3E}">
        <p14:creationId xmlns:p14="http://schemas.microsoft.com/office/powerpoint/2010/main" val="1394463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a:t>
            </a:fld>
            <a:endParaRPr lang="en-US"/>
          </a:p>
        </p:txBody>
      </p:sp>
    </p:spTree>
    <p:extLst>
      <p:ext uri="{BB962C8B-B14F-4D97-AF65-F5344CB8AC3E}">
        <p14:creationId xmlns:p14="http://schemas.microsoft.com/office/powerpoint/2010/main" val="1708373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30</a:t>
            </a:fld>
            <a:endParaRPr lang="en-US"/>
          </a:p>
        </p:txBody>
      </p:sp>
    </p:spTree>
    <p:extLst>
      <p:ext uri="{BB962C8B-B14F-4D97-AF65-F5344CB8AC3E}">
        <p14:creationId xmlns:p14="http://schemas.microsoft.com/office/powerpoint/2010/main" val="3479013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31</a:t>
            </a:fld>
            <a:endParaRPr lang="en-US"/>
          </a:p>
        </p:txBody>
      </p:sp>
    </p:spTree>
    <p:extLst>
      <p:ext uri="{BB962C8B-B14F-4D97-AF65-F5344CB8AC3E}">
        <p14:creationId xmlns:p14="http://schemas.microsoft.com/office/powerpoint/2010/main" val="2290842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32</a:t>
            </a:fld>
            <a:endParaRPr lang="en-US"/>
          </a:p>
        </p:txBody>
      </p:sp>
    </p:spTree>
    <p:extLst>
      <p:ext uri="{BB962C8B-B14F-4D97-AF65-F5344CB8AC3E}">
        <p14:creationId xmlns:p14="http://schemas.microsoft.com/office/powerpoint/2010/main" val="4214691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33</a:t>
            </a:fld>
            <a:endParaRPr lang="en-US"/>
          </a:p>
        </p:txBody>
      </p:sp>
    </p:spTree>
    <p:extLst>
      <p:ext uri="{BB962C8B-B14F-4D97-AF65-F5344CB8AC3E}">
        <p14:creationId xmlns:p14="http://schemas.microsoft.com/office/powerpoint/2010/main" val="2966288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34</a:t>
            </a:fld>
            <a:endParaRPr lang="en-US"/>
          </a:p>
        </p:txBody>
      </p:sp>
    </p:spTree>
    <p:extLst>
      <p:ext uri="{BB962C8B-B14F-4D97-AF65-F5344CB8AC3E}">
        <p14:creationId xmlns:p14="http://schemas.microsoft.com/office/powerpoint/2010/main" val="1361536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35</a:t>
            </a:fld>
            <a:endParaRPr lang="en-US"/>
          </a:p>
        </p:txBody>
      </p:sp>
    </p:spTree>
    <p:extLst>
      <p:ext uri="{BB962C8B-B14F-4D97-AF65-F5344CB8AC3E}">
        <p14:creationId xmlns:p14="http://schemas.microsoft.com/office/powerpoint/2010/main" val="1755267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36</a:t>
            </a:fld>
            <a:endParaRPr lang="en-US"/>
          </a:p>
        </p:txBody>
      </p:sp>
    </p:spTree>
    <p:extLst>
      <p:ext uri="{BB962C8B-B14F-4D97-AF65-F5344CB8AC3E}">
        <p14:creationId xmlns:p14="http://schemas.microsoft.com/office/powerpoint/2010/main" val="2251822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37</a:t>
            </a:fld>
            <a:endParaRPr lang="en-US"/>
          </a:p>
        </p:txBody>
      </p:sp>
    </p:spTree>
    <p:extLst>
      <p:ext uri="{BB962C8B-B14F-4D97-AF65-F5344CB8AC3E}">
        <p14:creationId xmlns:p14="http://schemas.microsoft.com/office/powerpoint/2010/main" val="4121554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38</a:t>
            </a:fld>
            <a:endParaRPr lang="en-US"/>
          </a:p>
        </p:txBody>
      </p:sp>
    </p:spTree>
    <p:extLst>
      <p:ext uri="{BB962C8B-B14F-4D97-AF65-F5344CB8AC3E}">
        <p14:creationId xmlns:p14="http://schemas.microsoft.com/office/powerpoint/2010/main" val="839814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39</a:t>
            </a:fld>
            <a:endParaRPr lang="en-US"/>
          </a:p>
        </p:txBody>
      </p:sp>
    </p:spTree>
    <p:extLst>
      <p:ext uri="{BB962C8B-B14F-4D97-AF65-F5344CB8AC3E}">
        <p14:creationId xmlns:p14="http://schemas.microsoft.com/office/powerpoint/2010/main" val="1329013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a:t>
            </a:fld>
            <a:endParaRPr lang="en-US"/>
          </a:p>
        </p:txBody>
      </p:sp>
    </p:spTree>
    <p:extLst>
      <p:ext uri="{BB962C8B-B14F-4D97-AF65-F5344CB8AC3E}">
        <p14:creationId xmlns:p14="http://schemas.microsoft.com/office/powerpoint/2010/main" val="518705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40</a:t>
            </a:fld>
            <a:endParaRPr lang="en-US"/>
          </a:p>
        </p:txBody>
      </p:sp>
    </p:spTree>
    <p:extLst>
      <p:ext uri="{BB962C8B-B14F-4D97-AF65-F5344CB8AC3E}">
        <p14:creationId xmlns:p14="http://schemas.microsoft.com/office/powerpoint/2010/main" val="1065940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41</a:t>
            </a:fld>
            <a:endParaRPr lang="en-US"/>
          </a:p>
        </p:txBody>
      </p:sp>
    </p:spTree>
    <p:extLst>
      <p:ext uri="{BB962C8B-B14F-4D97-AF65-F5344CB8AC3E}">
        <p14:creationId xmlns:p14="http://schemas.microsoft.com/office/powerpoint/2010/main" val="3166581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42</a:t>
            </a:fld>
            <a:endParaRPr lang="en-US"/>
          </a:p>
        </p:txBody>
      </p:sp>
    </p:spTree>
    <p:extLst>
      <p:ext uri="{BB962C8B-B14F-4D97-AF65-F5344CB8AC3E}">
        <p14:creationId xmlns:p14="http://schemas.microsoft.com/office/powerpoint/2010/main" val="3715459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43</a:t>
            </a:fld>
            <a:endParaRPr lang="en-US"/>
          </a:p>
        </p:txBody>
      </p:sp>
    </p:spTree>
    <p:extLst>
      <p:ext uri="{BB962C8B-B14F-4D97-AF65-F5344CB8AC3E}">
        <p14:creationId xmlns:p14="http://schemas.microsoft.com/office/powerpoint/2010/main" val="271679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44</a:t>
            </a:fld>
            <a:endParaRPr lang="en-US"/>
          </a:p>
        </p:txBody>
      </p:sp>
    </p:spTree>
    <p:extLst>
      <p:ext uri="{BB962C8B-B14F-4D97-AF65-F5344CB8AC3E}">
        <p14:creationId xmlns:p14="http://schemas.microsoft.com/office/powerpoint/2010/main" val="3852585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45</a:t>
            </a:fld>
            <a:endParaRPr lang="en-US"/>
          </a:p>
        </p:txBody>
      </p:sp>
    </p:spTree>
    <p:extLst>
      <p:ext uri="{BB962C8B-B14F-4D97-AF65-F5344CB8AC3E}">
        <p14:creationId xmlns:p14="http://schemas.microsoft.com/office/powerpoint/2010/main" val="2583882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46</a:t>
            </a:fld>
            <a:endParaRPr lang="en-US"/>
          </a:p>
        </p:txBody>
      </p:sp>
    </p:spTree>
    <p:extLst>
      <p:ext uri="{BB962C8B-B14F-4D97-AF65-F5344CB8AC3E}">
        <p14:creationId xmlns:p14="http://schemas.microsoft.com/office/powerpoint/2010/main" val="2522797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47</a:t>
            </a:fld>
            <a:endParaRPr lang="en-US"/>
          </a:p>
        </p:txBody>
      </p:sp>
    </p:spTree>
    <p:extLst>
      <p:ext uri="{BB962C8B-B14F-4D97-AF65-F5344CB8AC3E}">
        <p14:creationId xmlns:p14="http://schemas.microsoft.com/office/powerpoint/2010/main" val="3442227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48</a:t>
            </a:fld>
            <a:endParaRPr lang="en-US"/>
          </a:p>
        </p:txBody>
      </p:sp>
    </p:spTree>
    <p:extLst>
      <p:ext uri="{BB962C8B-B14F-4D97-AF65-F5344CB8AC3E}">
        <p14:creationId xmlns:p14="http://schemas.microsoft.com/office/powerpoint/2010/main" val="4224529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49</a:t>
            </a:fld>
            <a:endParaRPr lang="en-US"/>
          </a:p>
        </p:txBody>
      </p:sp>
    </p:spTree>
    <p:extLst>
      <p:ext uri="{BB962C8B-B14F-4D97-AF65-F5344CB8AC3E}">
        <p14:creationId xmlns:p14="http://schemas.microsoft.com/office/powerpoint/2010/main" val="1200204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a:t>
            </a:fld>
            <a:endParaRPr lang="en-US"/>
          </a:p>
        </p:txBody>
      </p:sp>
    </p:spTree>
    <p:extLst>
      <p:ext uri="{BB962C8B-B14F-4D97-AF65-F5344CB8AC3E}">
        <p14:creationId xmlns:p14="http://schemas.microsoft.com/office/powerpoint/2010/main" val="23479041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50</a:t>
            </a:fld>
            <a:endParaRPr lang="en-US"/>
          </a:p>
        </p:txBody>
      </p:sp>
    </p:spTree>
    <p:extLst>
      <p:ext uri="{BB962C8B-B14F-4D97-AF65-F5344CB8AC3E}">
        <p14:creationId xmlns:p14="http://schemas.microsoft.com/office/powerpoint/2010/main" val="2879878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51</a:t>
            </a:fld>
            <a:endParaRPr lang="en-US"/>
          </a:p>
        </p:txBody>
      </p:sp>
    </p:spTree>
    <p:extLst>
      <p:ext uri="{BB962C8B-B14F-4D97-AF65-F5344CB8AC3E}">
        <p14:creationId xmlns:p14="http://schemas.microsoft.com/office/powerpoint/2010/main" val="839054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52</a:t>
            </a:fld>
            <a:endParaRPr lang="en-US"/>
          </a:p>
        </p:txBody>
      </p:sp>
    </p:spTree>
    <p:extLst>
      <p:ext uri="{BB962C8B-B14F-4D97-AF65-F5344CB8AC3E}">
        <p14:creationId xmlns:p14="http://schemas.microsoft.com/office/powerpoint/2010/main" val="3375768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53</a:t>
            </a:fld>
            <a:endParaRPr lang="en-US"/>
          </a:p>
        </p:txBody>
      </p:sp>
    </p:spTree>
    <p:extLst>
      <p:ext uri="{BB962C8B-B14F-4D97-AF65-F5344CB8AC3E}">
        <p14:creationId xmlns:p14="http://schemas.microsoft.com/office/powerpoint/2010/main" val="1230882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54</a:t>
            </a:fld>
            <a:endParaRPr lang="en-US"/>
          </a:p>
        </p:txBody>
      </p:sp>
    </p:spTree>
    <p:extLst>
      <p:ext uri="{BB962C8B-B14F-4D97-AF65-F5344CB8AC3E}">
        <p14:creationId xmlns:p14="http://schemas.microsoft.com/office/powerpoint/2010/main" val="3407936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55</a:t>
            </a:fld>
            <a:endParaRPr lang="en-US"/>
          </a:p>
        </p:txBody>
      </p:sp>
    </p:spTree>
    <p:extLst>
      <p:ext uri="{BB962C8B-B14F-4D97-AF65-F5344CB8AC3E}">
        <p14:creationId xmlns:p14="http://schemas.microsoft.com/office/powerpoint/2010/main" val="3033009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56</a:t>
            </a:fld>
            <a:endParaRPr lang="en-US"/>
          </a:p>
        </p:txBody>
      </p:sp>
    </p:spTree>
    <p:extLst>
      <p:ext uri="{BB962C8B-B14F-4D97-AF65-F5344CB8AC3E}">
        <p14:creationId xmlns:p14="http://schemas.microsoft.com/office/powerpoint/2010/main" val="18706912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57</a:t>
            </a:fld>
            <a:endParaRPr lang="en-US"/>
          </a:p>
        </p:txBody>
      </p:sp>
    </p:spTree>
    <p:extLst>
      <p:ext uri="{BB962C8B-B14F-4D97-AF65-F5344CB8AC3E}">
        <p14:creationId xmlns:p14="http://schemas.microsoft.com/office/powerpoint/2010/main" val="1015565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58</a:t>
            </a:fld>
            <a:endParaRPr lang="en-US"/>
          </a:p>
        </p:txBody>
      </p:sp>
    </p:spTree>
    <p:extLst>
      <p:ext uri="{BB962C8B-B14F-4D97-AF65-F5344CB8AC3E}">
        <p14:creationId xmlns:p14="http://schemas.microsoft.com/office/powerpoint/2010/main" val="24173008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59</a:t>
            </a:fld>
            <a:endParaRPr lang="en-US"/>
          </a:p>
        </p:txBody>
      </p:sp>
    </p:spTree>
    <p:extLst>
      <p:ext uri="{BB962C8B-B14F-4D97-AF65-F5344CB8AC3E}">
        <p14:creationId xmlns:p14="http://schemas.microsoft.com/office/powerpoint/2010/main" val="2816906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a:t>
            </a:fld>
            <a:endParaRPr lang="en-US"/>
          </a:p>
        </p:txBody>
      </p:sp>
    </p:spTree>
    <p:extLst>
      <p:ext uri="{BB962C8B-B14F-4D97-AF65-F5344CB8AC3E}">
        <p14:creationId xmlns:p14="http://schemas.microsoft.com/office/powerpoint/2010/main" val="238913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60</a:t>
            </a:fld>
            <a:endParaRPr lang="en-US"/>
          </a:p>
        </p:txBody>
      </p:sp>
    </p:spTree>
    <p:extLst>
      <p:ext uri="{BB962C8B-B14F-4D97-AF65-F5344CB8AC3E}">
        <p14:creationId xmlns:p14="http://schemas.microsoft.com/office/powerpoint/2010/main" val="2504807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61</a:t>
            </a:fld>
            <a:endParaRPr lang="en-US"/>
          </a:p>
        </p:txBody>
      </p:sp>
    </p:spTree>
    <p:extLst>
      <p:ext uri="{BB962C8B-B14F-4D97-AF65-F5344CB8AC3E}">
        <p14:creationId xmlns:p14="http://schemas.microsoft.com/office/powerpoint/2010/main" val="39733548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62</a:t>
            </a:fld>
            <a:endParaRPr lang="en-US"/>
          </a:p>
        </p:txBody>
      </p:sp>
    </p:spTree>
    <p:extLst>
      <p:ext uri="{BB962C8B-B14F-4D97-AF65-F5344CB8AC3E}">
        <p14:creationId xmlns:p14="http://schemas.microsoft.com/office/powerpoint/2010/main" val="37604605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63</a:t>
            </a:fld>
            <a:endParaRPr lang="en-US"/>
          </a:p>
        </p:txBody>
      </p:sp>
    </p:spTree>
    <p:extLst>
      <p:ext uri="{BB962C8B-B14F-4D97-AF65-F5344CB8AC3E}">
        <p14:creationId xmlns:p14="http://schemas.microsoft.com/office/powerpoint/2010/main" val="9850422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64</a:t>
            </a:fld>
            <a:endParaRPr lang="en-US"/>
          </a:p>
        </p:txBody>
      </p:sp>
    </p:spTree>
    <p:extLst>
      <p:ext uri="{BB962C8B-B14F-4D97-AF65-F5344CB8AC3E}">
        <p14:creationId xmlns:p14="http://schemas.microsoft.com/office/powerpoint/2010/main" val="41865278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65</a:t>
            </a:fld>
            <a:endParaRPr lang="en-US"/>
          </a:p>
        </p:txBody>
      </p:sp>
    </p:spTree>
    <p:extLst>
      <p:ext uri="{BB962C8B-B14F-4D97-AF65-F5344CB8AC3E}">
        <p14:creationId xmlns:p14="http://schemas.microsoft.com/office/powerpoint/2010/main" val="1893617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66</a:t>
            </a:fld>
            <a:endParaRPr lang="en-US"/>
          </a:p>
        </p:txBody>
      </p:sp>
    </p:spTree>
    <p:extLst>
      <p:ext uri="{BB962C8B-B14F-4D97-AF65-F5344CB8AC3E}">
        <p14:creationId xmlns:p14="http://schemas.microsoft.com/office/powerpoint/2010/main" val="12973037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67</a:t>
            </a:fld>
            <a:endParaRPr lang="en-US"/>
          </a:p>
        </p:txBody>
      </p:sp>
    </p:spTree>
    <p:extLst>
      <p:ext uri="{BB962C8B-B14F-4D97-AF65-F5344CB8AC3E}">
        <p14:creationId xmlns:p14="http://schemas.microsoft.com/office/powerpoint/2010/main" val="3418474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68</a:t>
            </a:fld>
            <a:endParaRPr lang="en-US"/>
          </a:p>
        </p:txBody>
      </p:sp>
    </p:spTree>
    <p:extLst>
      <p:ext uri="{BB962C8B-B14F-4D97-AF65-F5344CB8AC3E}">
        <p14:creationId xmlns:p14="http://schemas.microsoft.com/office/powerpoint/2010/main" val="41830871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69</a:t>
            </a:fld>
            <a:endParaRPr lang="en-US"/>
          </a:p>
        </p:txBody>
      </p:sp>
    </p:spTree>
    <p:extLst>
      <p:ext uri="{BB962C8B-B14F-4D97-AF65-F5344CB8AC3E}">
        <p14:creationId xmlns:p14="http://schemas.microsoft.com/office/powerpoint/2010/main" val="2719080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7</a:t>
            </a:fld>
            <a:endParaRPr lang="en-US"/>
          </a:p>
        </p:txBody>
      </p:sp>
    </p:spTree>
    <p:extLst>
      <p:ext uri="{BB962C8B-B14F-4D97-AF65-F5344CB8AC3E}">
        <p14:creationId xmlns:p14="http://schemas.microsoft.com/office/powerpoint/2010/main" val="11889914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70</a:t>
            </a:fld>
            <a:endParaRPr lang="en-US"/>
          </a:p>
        </p:txBody>
      </p:sp>
    </p:spTree>
    <p:extLst>
      <p:ext uri="{BB962C8B-B14F-4D97-AF65-F5344CB8AC3E}">
        <p14:creationId xmlns:p14="http://schemas.microsoft.com/office/powerpoint/2010/main" val="9441002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71</a:t>
            </a:fld>
            <a:endParaRPr lang="en-US"/>
          </a:p>
        </p:txBody>
      </p:sp>
    </p:spTree>
    <p:extLst>
      <p:ext uri="{BB962C8B-B14F-4D97-AF65-F5344CB8AC3E}">
        <p14:creationId xmlns:p14="http://schemas.microsoft.com/office/powerpoint/2010/main" val="5834163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72</a:t>
            </a:fld>
            <a:endParaRPr lang="en-US"/>
          </a:p>
        </p:txBody>
      </p:sp>
    </p:spTree>
    <p:extLst>
      <p:ext uri="{BB962C8B-B14F-4D97-AF65-F5344CB8AC3E}">
        <p14:creationId xmlns:p14="http://schemas.microsoft.com/office/powerpoint/2010/main" val="33765495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73</a:t>
            </a:fld>
            <a:endParaRPr lang="en-US"/>
          </a:p>
        </p:txBody>
      </p:sp>
    </p:spTree>
    <p:extLst>
      <p:ext uri="{BB962C8B-B14F-4D97-AF65-F5344CB8AC3E}">
        <p14:creationId xmlns:p14="http://schemas.microsoft.com/office/powerpoint/2010/main" val="9284537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Gulfstream</a:t>
            </a:r>
          </a:p>
        </p:txBody>
      </p:sp>
      <p:sp>
        <p:nvSpPr>
          <p:cNvPr id="4" name="Slide Number Placeholder 3"/>
          <p:cNvSpPr>
            <a:spLocks noGrp="1"/>
          </p:cNvSpPr>
          <p:nvPr>
            <p:ph type="sldNum" sz="quarter" idx="5"/>
          </p:nvPr>
        </p:nvSpPr>
        <p:spPr/>
        <p:txBody>
          <a:bodyPr/>
          <a:lstStyle/>
          <a:p>
            <a:fld id="{C40C3224-1C05-4342-889C-034A3AE086FC}" type="slidenum">
              <a:rPr lang="en-US" smtClean="0"/>
              <a:t>74</a:t>
            </a:fld>
            <a:endParaRPr lang="en-US"/>
          </a:p>
        </p:txBody>
      </p:sp>
    </p:spTree>
    <p:extLst>
      <p:ext uri="{BB962C8B-B14F-4D97-AF65-F5344CB8AC3E}">
        <p14:creationId xmlns:p14="http://schemas.microsoft.com/office/powerpoint/2010/main" val="21874332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75</a:t>
            </a:fld>
            <a:endParaRPr lang="en-US"/>
          </a:p>
        </p:txBody>
      </p:sp>
    </p:spTree>
    <p:extLst>
      <p:ext uri="{BB962C8B-B14F-4D97-AF65-F5344CB8AC3E}">
        <p14:creationId xmlns:p14="http://schemas.microsoft.com/office/powerpoint/2010/main" val="3862971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76</a:t>
            </a:fld>
            <a:endParaRPr lang="en-US"/>
          </a:p>
        </p:txBody>
      </p:sp>
    </p:spTree>
    <p:extLst>
      <p:ext uri="{BB962C8B-B14F-4D97-AF65-F5344CB8AC3E}">
        <p14:creationId xmlns:p14="http://schemas.microsoft.com/office/powerpoint/2010/main" val="6136161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77</a:t>
            </a:fld>
            <a:endParaRPr lang="en-US"/>
          </a:p>
        </p:txBody>
      </p:sp>
    </p:spTree>
    <p:extLst>
      <p:ext uri="{BB962C8B-B14F-4D97-AF65-F5344CB8AC3E}">
        <p14:creationId xmlns:p14="http://schemas.microsoft.com/office/powerpoint/2010/main" val="14016948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78</a:t>
            </a:fld>
            <a:endParaRPr lang="en-US"/>
          </a:p>
        </p:txBody>
      </p:sp>
    </p:spTree>
    <p:extLst>
      <p:ext uri="{BB962C8B-B14F-4D97-AF65-F5344CB8AC3E}">
        <p14:creationId xmlns:p14="http://schemas.microsoft.com/office/powerpoint/2010/main" val="35244183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Gulfstream</a:t>
            </a:r>
          </a:p>
        </p:txBody>
      </p:sp>
      <p:sp>
        <p:nvSpPr>
          <p:cNvPr id="4" name="Slide Number Placeholder 3"/>
          <p:cNvSpPr>
            <a:spLocks noGrp="1"/>
          </p:cNvSpPr>
          <p:nvPr>
            <p:ph type="sldNum" sz="quarter" idx="5"/>
          </p:nvPr>
        </p:nvSpPr>
        <p:spPr/>
        <p:txBody>
          <a:bodyPr/>
          <a:lstStyle/>
          <a:p>
            <a:fld id="{C40C3224-1C05-4342-889C-034A3AE086FC}" type="slidenum">
              <a:rPr lang="en-US" smtClean="0"/>
              <a:t>79</a:t>
            </a:fld>
            <a:endParaRPr lang="en-US"/>
          </a:p>
        </p:txBody>
      </p:sp>
    </p:spTree>
    <p:extLst>
      <p:ext uri="{BB962C8B-B14F-4D97-AF65-F5344CB8AC3E}">
        <p14:creationId xmlns:p14="http://schemas.microsoft.com/office/powerpoint/2010/main" val="39838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8</a:t>
            </a:fld>
            <a:endParaRPr lang="en-US"/>
          </a:p>
        </p:txBody>
      </p:sp>
    </p:spTree>
    <p:extLst>
      <p:ext uri="{BB962C8B-B14F-4D97-AF65-F5344CB8AC3E}">
        <p14:creationId xmlns:p14="http://schemas.microsoft.com/office/powerpoint/2010/main" val="8524652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Gulfstream</a:t>
            </a:r>
          </a:p>
        </p:txBody>
      </p:sp>
      <p:sp>
        <p:nvSpPr>
          <p:cNvPr id="4" name="Slide Number Placeholder 3"/>
          <p:cNvSpPr>
            <a:spLocks noGrp="1"/>
          </p:cNvSpPr>
          <p:nvPr>
            <p:ph type="sldNum" sz="quarter" idx="5"/>
          </p:nvPr>
        </p:nvSpPr>
        <p:spPr/>
        <p:txBody>
          <a:bodyPr/>
          <a:lstStyle/>
          <a:p>
            <a:fld id="{C40C3224-1C05-4342-889C-034A3AE086FC}" type="slidenum">
              <a:rPr lang="en-US" smtClean="0"/>
              <a:t>80</a:t>
            </a:fld>
            <a:endParaRPr lang="en-US"/>
          </a:p>
        </p:txBody>
      </p:sp>
    </p:spTree>
    <p:extLst>
      <p:ext uri="{BB962C8B-B14F-4D97-AF65-F5344CB8AC3E}">
        <p14:creationId xmlns:p14="http://schemas.microsoft.com/office/powerpoint/2010/main" val="1777605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Gulfstream</a:t>
            </a:r>
          </a:p>
        </p:txBody>
      </p:sp>
      <p:sp>
        <p:nvSpPr>
          <p:cNvPr id="4" name="Slide Number Placeholder 3"/>
          <p:cNvSpPr>
            <a:spLocks noGrp="1"/>
          </p:cNvSpPr>
          <p:nvPr>
            <p:ph type="sldNum" sz="quarter" idx="5"/>
          </p:nvPr>
        </p:nvSpPr>
        <p:spPr/>
        <p:txBody>
          <a:bodyPr/>
          <a:lstStyle/>
          <a:p>
            <a:fld id="{C40C3224-1C05-4342-889C-034A3AE086FC}" type="slidenum">
              <a:rPr lang="en-US" smtClean="0"/>
              <a:t>81</a:t>
            </a:fld>
            <a:endParaRPr lang="en-US"/>
          </a:p>
        </p:txBody>
      </p:sp>
    </p:spTree>
    <p:extLst>
      <p:ext uri="{BB962C8B-B14F-4D97-AF65-F5344CB8AC3E}">
        <p14:creationId xmlns:p14="http://schemas.microsoft.com/office/powerpoint/2010/main" val="37266242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Gulfstream</a:t>
            </a:r>
          </a:p>
        </p:txBody>
      </p:sp>
      <p:sp>
        <p:nvSpPr>
          <p:cNvPr id="4" name="Slide Number Placeholder 3"/>
          <p:cNvSpPr>
            <a:spLocks noGrp="1"/>
          </p:cNvSpPr>
          <p:nvPr>
            <p:ph type="sldNum" sz="quarter" idx="5"/>
          </p:nvPr>
        </p:nvSpPr>
        <p:spPr/>
        <p:txBody>
          <a:bodyPr/>
          <a:lstStyle/>
          <a:p>
            <a:fld id="{C40C3224-1C05-4342-889C-034A3AE086FC}" type="slidenum">
              <a:rPr lang="en-US" smtClean="0"/>
              <a:t>82</a:t>
            </a:fld>
            <a:endParaRPr lang="en-US"/>
          </a:p>
        </p:txBody>
      </p:sp>
    </p:spTree>
    <p:extLst>
      <p:ext uri="{BB962C8B-B14F-4D97-AF65-F5344CB8AC3E}">
        <p14:creationId xmlns:p14="http://schemas.microsoft.com/office/powerpoint/2010/main" val="17528696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Gulfstream</a:t>
            </a:r>
          </a:p>
        </p:txBody>
      </p:sp>
      <p:sp>
        <p:nvSpPr>
          <p:cNvPr id="4" name="Slide Number Placeholder 3"/>
          <p:cNvSpPr>
            <a:spLocks noGrp="1"/>
          </p:cNvSpPr>
          <p:nvPr>
            <p:ph type="sldNum" sz="quarter" idx="5"/>
          </p:nvPr>
        </p:nvSpPr>
        <p:spPr/>
        <p:txBody>
          <a:bodyPr/>
          <a:lstStyle/>
          <a:p>
            <a:fld id="{C40C3224-1C05-4342-889C-034A3AE086FC}" type="slidenum">
              <a:rPr lang="en-US" smtClean="0"/>
              <a:t>83</a:t>
            </a:fld>
            <a:endParaRPr lang="en-US"/>
          </a:p>
        </p:txBody>
      </p:sp>
    </p:spTree>
    <p:extLst>
      <p:ext uri="{BB962C8B-B14F-4D97-AF65-F5344CB8AC3E}">
        <p14:creationId xmlns:p14="http://schemas.microsoft.com/office/powerpoint/2010/main" val="7766792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Gulfstream</a:t>
            </a:r>
          </a:p>
        </p:txBody>
      </p:sp>
      <p:sp>
        <p:nvSpPr>
          <p:cNvPr id="4" name="Slide Number Placeholder 3"/>
          <p:cNvSpPr>
            <a:spLocks noGrp="1"/>
          </p:cNvSpPr>
          <p:nvPr>
            <p:ph type="sldNum" sz="quarter" idx="5"/>
          </p:nvPr>
        </p:nvSpPr>
        <p:spPr/>
        <p:txBody>
          <a:bodyPr/>
          <a:lstStyle/>
          <a:p>
            <a:fld id="{C40C3224-1C05-4342-889C-034A3AE086FC}" type="slidenum">
              <a:rPr lang="en-US" smtClean="0"/>
              <a:t>84</a:t>
            </a:fld>
            <a:endParaRPr lang="en-US"/>
          </a:p>
        </p:txBody>
      </p:sp>
    </p:spTree>
    <p:extLst>
      <p:ext uri="{BB962C8B-B14F-4D97-AF65-F5344CB8AC3E}">
        <p14:creationId xmlns:p14="http://schemas.microsoft.com/office/powerpoint/2010/main" val="39854365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85</a:t>
            </a:fld>
            <a:endParaRPr lang="en-US"/>
          </a:p>
        </p:txBody>
      </p:sp>
    </p:spTree>
    <p:extLst>
      <p:ext uri="{BB962C8B-B14F-4D97-AF65-F5344CB8AC3E}">
        <p14:creationId xmlns:p14="http://schemas.microsoft.com/office/powerpoint/2010/main" val="36086782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86</a:t>
            </a:fld>
            <a:endParaRPr lang="en-US"/>
          </a:p>
        </p:txBody>
      </p:sp>
    </p:spTree>
    <p:extLst>
      <p:ext uri="{BB962C8B-B14F-4D97-AF65-F5344CB8AC3E}">
        <p14:creationId xmlns:p14="http://schemas.microsoft.com/office/powerpoint/2010/main" val="17837943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 B</a:t>
            </a:r>
          </a:p>
        </p:txBody>
      </p:sp>
      <p:sp>
        <p:nvSpPr>
          <p:cNvPr id="4" name="Slide Number Placeholder 3"/>
          <p:cNvSpPr>
            <a:spLocks noGrp="1"/>
          </p:cNvSpPr>
          <p:nvPr>
            <p:ph type="sldNum" sz="quarter" idx="5"/>
          </p:nvPr>
        </p:nvSpPr>
        <p:spPr/>
        <p:txBody>
          <a:bodyPr/>
          <a:lstStyle/>
          <a:p>
            <a:fld id="{C40C3224-1C05-4342-889C-034A3AE086FC}" type="slidenum">
              <a:rPr lang="en-US" smtClean="0"/>
              <a:t>87</a:t>
            </a:fld>
            <a:endParaRPr lang="en-US"/>
          </a:p>
        </p:txBody>
      </p:sp>
    </p:spTree>
    <p:extLst>
      <p:ext uri="{BB962C8B-B14F-4D97-AF65-F5344CB8AC3E}">
        <p14:creationId xmlns:p14="http://schemas.microsoft.com/office/powerpoint/2010/main" val="9053472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88</a:t>
            </a:fld>
            <a:endParaRPr lang="en-US"/>
          </a:p>
        </p:txBody>
      </p:sp>
    </p:spTree>
    <p:extLst>
      <p:ext uri="{BB962C8B-B14F-4D97-AF65-F5344CB8AC3E}">
        <p14:creationId xmlns:p14="http://schemas.microsoft.com/office/powerpoint/2010/main" val="25482687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89</a:t>
            </a:fld>
            <a:endParaRPr lang="en-US"/>
          </a:p>
        </p:txBody>
      </p:sp>
    </p:spTree>
    <p:extLst>
      <p:ext uri="{BB962C8B-B14F-4D97-AF65-F5344CB8AC3E}">
        <p14:creationId xmlns:p14="http://schemas.microsoft.com/office/powerpoint/2010/main" val="3168356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9</a:t>
            </a:fld>
            <a:endParaRPr lang="en-US"/>
          </a:p>
        </p:txBody>
      </p:sp>
    </p:spTree>
    <p:extLst>
      <p:ext uri="{BB962C8B-B14F-4D97-AF65-F5344CB8AC3E}">
        <p14:creationId xmlns:p14="http://schemas.microsoft.com/office/powerpoint/2010/main" val="3043178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90</a:t>
            </a:fld>
            <a:endParaRPr lang="en-US"/>
          </a:p>
        </p:txBody>
      </p:sp>
    </p:spTree>
    <p:extLst>
      <p:ext uri="{BB962C8B-B14F-4D97-AF65-F5344CB8AC3E}">
        <p14:creationId xmlns:p14="http://schemas.microsoft.com/office/powerpoint/2010/main" val="22871696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91</a:t>
            </a:fld>
            <a:endParaRPr lang="en-US"/>
          </a:p>
        </p:txBody>
      </p:sp>
    </p:spTree>
    <p:extLst>
      <p:ext uri="{BB962C8B-B14F-4D97-AF65-F5344CB8AC3E}">
        <p14:creationId xmlns:p14="http://schemas.microsoft.com/office/powerpoint/2010/main" val="17636812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B</a:t>
            </a:r>
          </a:p>
        </p:txBody>
      </p:sp>
      <p:sp>
        <p:nvSpPr>
          <p:cNvPr id="4" name="Slide Number Placeholder 3"/>
          <p:cNvSpPr>
            <a:spLocks noGrp="1"/>
          </p:cNvSpPr>
          <p:nvPr>
            <p:ph type="sldNum" sz="quarter" idx="5"/>
          </p:nvPr>
        </p:nvSpPr>
        <p:spPr/>
        <p:txBody>
          <a:bodyPr/>
          <a:lstStyle/>
          <a:p>
            <a:fld id="{C40C3224-1C05-4342-889C-034A3AE086FC}" type="slidenum">
              <a:rPr lang="en-US" smtClean="0"/>
              <a:t>92</a:t>
            </a:fld>
            <a:endParaRPr lang="en-US"/>
          </a:p>
        </p:txBody>
      </p:sp>
    </p:spTree>
    <p:extLst>
      <p:ext uri="{BB962C8B-B14F-4D97-AF65-F5344CB8AC3E}">
        <p14:creationId xmlns:p14="http://schemas.microsoft.com/office/powerpoint/2010/main" val="4702451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93</a:t>
            </a:fld>
            <a:endParaRPr lang="en-US"/>
          </a:p>
        </p:txBody>
      </p:sp>
    </p:spTree>
    <p:extLst>
      <p:ext uri="{BB962C8B-B14F-4D97-AF65-F5344CB8AC3E}">
        <p14:creationId xmlns:p14="http://schemas.microsoft.com/office/powerpoint/2010/main" val="11168559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94</a:t>
            </a:fld>
            <a:endParaRPr lang="en-US"/>
          </a:p>
        </p:txBody>
      </p:sp>
    </p:spTree>
    <p:extLst>
      <p:ext uri="{BB962C8B-B14F-4D97-AF65-F5344CB8AC3E}">
        <p14:creationId xmlns:p14="http://schemas.microsoft.com/office/powerpoint/2010/main" val="5790073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0C3224-1C05-4342-889C-034A3AE086FC}" type="slidenum">
              <a:rPr lang="en-US" smtClean="0"/>
              <a:t>96</a:t>
            </a:fld>
            <a:endParaRPr lang="en-US"/>
          </a:p>
        </p:txBody>
      </p:sp>
    </p:spTree>
    <p:extLst>
      <p:ext uri="{BB962C8B-B14F-4D97-AF65-F5344CB8AC3E}">
        <p14:creationId xmlns:p14="http://schemas.microsoft.com/office/powerpoint/2010/main" val="4036011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470F-D49E-72D8-5CD1-0C18C060A2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E2ED7F-4B07-308D-84DE-C6260B2D41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031776-7210-8B10-718E-05960B1571CF}"/>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5" name="Footer Placeholder 4">
            <a:extLst>
              <a:ext uri="{FF2B5EF4-FFF2-40B4-BE49-F238E27FC236}">
                <a16:creationId xmlns:a16="http://schemas.microsoft.com/office/drawing/2014/main" id="{ADD488F4-C933-518A-BD0E-2FD4D82A6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B2695-9928-1BF3-4E0E-837DFE969480}"/>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3424727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96CDF4-7520-6FBC-1D56-F6201F7DA0FA}"/>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3" name="Footer Placeholder 2">
            <a:extLst>
              <a:ext uri="{FF2B5EF4-FFF2-40B4-BE49-F238E27FC236}">
                <a16:creationId xmlns:a16="http://schemas.microsoft.com/office/drawing/2014/main" id="{DD9B2A3F-13C5-EFAA-E5C7-BD50C6B17E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2A4AA-BD1C-596E-37DA-8D27519C8361}"/>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381126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4212-4A66-4314-C08B-E91A69FF1B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2A326C-1E09-7F77-C0F9-67F9F42A8B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16DE3A-5492-2573-7A05-183208008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6D71-B55C-4FF8-AA1E-A27ED0C21FDE}"/>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6" name="Footer Placeholder 5">
            <a:extLst>
              <a:ext uri="{FF2B5EF4-FFF2-40B4-BE49-F238E27FC236}">
                <a16:creationId xmlns:a16="http://schemas.microsoft.com/office/drawing/2014/main" id="{0DB44A87-14E2-1A08-2741-0C16B8CE54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3E0E8-1494-A98B-CBCA-00145EB6D285}"/>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2684023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F63B-2735-B6DF-ACBD-46C59BBF4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A4A24-F4E7-7C46-D44D-B43CDDA742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223653-B0C8-A2F6-0982-C7D08E161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5B5C89-164D-E67F-631C-588B7943A4B4}"/>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6" name="Footer Placeholder 5">
            <a:extLst>
              <a:ext uri="{FF2B5EF4-FFF2-40B4-BE49-F238E27FC236}">
                <a16:creationId xmlns:a16="http://schemas.microsoft.com/office/drawing/2014/main" id="{5AB8D951-C540-AA69-36C2-1BAE6F077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311A4-55BB-F059-B7B6-AA9DEBE108DC}"/>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1828019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8332-FB1B-8388-B63A-27AF0BDFAF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2C3BFA-3853-3026-6020-68823CD432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F1B583-536F-B508-39D8-75F316617E67}"/>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5" name="Footer Placeholder 4">
            <a:extLst>
              <a:ext uri="{FF2B5EF4-FFF2-40B4-BE49-F238E27FC236}">
                <a16:creationId xmlns:a16="http://schemas.microsoft.com/office/drawing/2014/main" id="{DF6ED7B9-9A91-C510-B7A6-C9F3B6FB8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2C0A7-9AA6-F78F-9F36-B462E0DA7B86}"/>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535928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9C8FEA-B4C1-7E86-0A29-14E3F70CB2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D35289-0412-7BC5-3B2E-EF417903B7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566A3-F35A-9103-0B08-069FEF8CD875}"/>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5" name="Footer Placeholder 4">
            <a:extLst>
              <a:ext uri="{FF2B5EF4-FFF2-40B4-BE49-F238E27FC236}">
                <a16:creationId xmlns:a16="http://schemas.microsoft.com/office/drawing/2014/main" id="{4A2039A4-44A1-742D-C087-2AD2E9A5A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3C160-DBED-7C83-F266-5B097A07DC45}"/>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30950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567E-98E1-B02B-C2F6-32B07775A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86F25-5982-84D6-9F07-59B5A93245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3DA2A-0878-072F-82E5-1E966281B7FF}"/>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5" name="Footer Placeholder 4">
            <a:extLst>
              <a:ext uri="{FF2B5EF4-FFF2-40B4-BE49-F238E27FC236}">
                <a16:creationId xmlns:a16="http://schemas.microsoft.com/office/drawing/2014/main" id="{0DCAC471-1EA2-62DA-D944-F2378A0C5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C43DA-1407-77B5-AE93-50FE0BA54E91}"/>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274119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E3CEC241-1B5B-0D80-BCC6-092908917E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92737" y="5571041"/>
            <a:ext cx="2014367" cy="902854"/>
          </a:xfrm>
          <a:prstGeom prst="rect">
            <a:avLst/>
          </a:prstGeom>
        </p:spPr>
      </p:pic>
      <p:sp>
        <p:nvSpPr>
          <p:cNvPr id="7" name="Picture Placeholder 17">
            <a:extLst>
              <a:ext uri="{FF2B5EF4-FFF2-40B4-BE49-F238E27FC236}">
                <a16:creationId xmlns:a16="http://schemas.microsoft.com/office/drawing/2014/main" id="{32CC724D-15DF-10D2-E7E1-B5E7BA19B0D1}"/>
              </a:ext>
            </a:extLst>
          </p:cNvPr>
          <p:cNvSpPr>
            <a:spLocks noGrp="1"/>
          </p:cNvSpPr>
          <p:nvPr>
            <p:ph type="pic" sz="quarter" idx="13" hasCustomPrompt="1"/>
          </p:nvPr>
        </p:nvSpPr>
        <p:spPr>
          <a:xfrm>
            <a:off x="495327" y="337147"/>
            <a:ext cx="1776386" cy="769874"/>
          </a:xfrm>
        </p:spPr>
        <p:txBody>
          <a:bodyPr lIns="91440" tIns="91440" rIns="91440" bIns="91440" anchor="ctr">
            <a:noAutofit/>
          </a:bodyPr>
          <a:lstStyle>
            <a:lvl1pPr marL="0" indent="0">
              <a:spcBef>
                <a:spcPts val="0"/>
              </a:spcBef>
              <a:buNone/>
              <a:defRPr sz="900">
                <a:solidFill>
                  <a:schemeClr val="tx1"/>
                </a:solidFill>
                <a:highlight>
                  <a:srgbClr val="FFFF00"/>
                </a:highlight>
              </a:defRPr>
            </a:lvl1pPr>
          </a:lstStyle>
          <a:p>
            <a:r>
              <a:rPr lang="en-US"/>
              <a:t>Insert your logo </a:t>
            </a:r>
            <a:br>
              <a:rPr lang="en-US"/>
            </a:br>
            <a:r>
              <a:rPr lang="en-US"/>
              <a:t>with a transparent background here or delete this box</a:t>
            </a:r>
          </a:p>
        </p:txBody>
      </p:sp>
      <p:sp>
        <p:nvSpPr>
          <p:cNvPr id="10" name="Text Box 3">
            <a:extLst>
              <a:ext uri="{FF2B5EF4-FFF2-40B4-BE49-F238E27FC236}">
                <a16:creationId xmlns:a16="http://schemas.microsoft.com/office/drawing/2014/main" id="{01ECDA43-D3E7-04C0-8A42-2BC96C325F0E}"/>
              </a:ext>
            </a:extLst>
          </p:cNvPr>
          <p:cNvSpPr txBox="1">
            <a:spLocks noChangeArrowheads="1"/>
          </p:cNvSpPr>
          <p:nvPr userDrawn="1"/>
        </p:nvSpPr>
        <p:spPr bwMode="blackWhite">
          <a:xfrm>
            <a:off x="9264189"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260255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816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518B303E-359B-9DBB-B615-ED7AE53F27E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3" name="MS logo gray - EMF">
            <a:extLst>
              <a:ext uri="{FF2B5EF4-FFF2-40B4-BE49-F238E27FC236}">
                <a16:creationId xmlns:a16="http://schemas.microsoft.com/office/drawing/2014/main" id="{F4751EF2-486E-0CC6-5A92-501B37D1A7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9734780" y="281709"/>
            <a:ext cx="2014367" cy="902854"/>
          </a:xfrm>
          <a:prstGeom prst="rect">
            <a:avLst/>
          </a:prstGeom>
        </p:spPr>
      </p:pic>
      <p:sp>
        <p:nvSpPr>
          <p:cNvPr id="4" name="Picture Placeholder 17">
            <a:extLst>
              <a:ext uri="{FF2B5EF4-FFF2-40B4-BE49-F238E27FC236}">
                <a16:creationId xmlns:a16="http://schemas.microsoft.com/office/drawing/2014/main" id="{107707C0-B106-F1D8-770B-7DD7E5E51287}"/>
              </a:ext>
            </a:extLst>
          </p:cNvPr>
          <p:cNvSpPr>
            <a:spLocks noGrp="1"/>
          </p:cNvSpPr>
          <p:nvPr>
            <p:ph type="pic" sz="quarter" idx="13" hasCustomPrompt="1"/>
          </p:nvPr>
        </p:nvSpPr>
        <p:spPr>
          <a:xfrm>
            <a:off x="495327" y="337147"/>
            <a:ext cx="1776386" cy="769874"/>
          </a:xfrm>
        </p:spPr>
        <p:txBody>
          <a:bodyPr lIns="91440" tIns="91440" rIns="91440" bIns="91440" anchor="ctr">
            <a:noAutofit/>
          </a:bodyPr>
          <a:lstStyle>
            <a:lvl1pPr marL="0" indent="0">
              <a:spcBef>
                <a:spcPts val="0"/>
              </a:spcBef>
              <a:buNone/>
              <a:defRPr sz="900">
                <a:solidFill>
                  <a:schemeClr val="tx1"/>
                </a:solidFill>
                <a:highlight>
                  <a:srgbClr val="FFFF00"/>
                </a:highlight>
              </a:defRPr>
            </a:lvl1pPr>
          </a:lstStyle>
          <a:p>
            <a:r>
              <a:rPr lang="en-US"/>
              <a:t>Insert your logo </a:t>
            </a:r>
            <a:br>
              <a:rPr lang="en-US"/>
            </a:br>
            <a:r>
              <a:rPr lang="en-US"/>
              <a:t>with a transparent background here or delete this box</a:t>
            </a:r>
          </a:p>
        </p:txBody>
      </p:sp>
    </p:spTree>
    <p:extLst>
      <p:ext uri="{BB962C8B-B14F-4D97-AF65-F5344CB8AC3E}">
        <p14:creationId xmlns:p14="http://schemas.microsoft.com/office/powerpoint/2010/main" val="17449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C359-EBA7-435F-3C90-125E416481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1EDDE6-5730-7DFA-1BC6-F4BE3A4EBF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F41F48-5981-7F19-AEB0-847117A698D2}"/>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5" name="Footer Placeholder 4">
            <a:extLst>
              <a:ext uri="{FF2B5EF4-FFF2-40B4-BE49-F238E27FC236}">
                <a16:creationId xmlns:a16="http://schemas.microsoft.com/office/drawing/2014/main" id="{62463E82-5E96-83B2-68D1-ED93EBF1B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4379B-6358-B5C7-0031-3DF741C2F112}"/>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199781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D38C-7E85-CBB7-A2A7-09E595D053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A74F3-C99D-0B17-BBD8-F245E61EF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35B70F-47E2-297A-8C88-AF4CE0B072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D64517-C19E-8CE1-0D2E-51AEBF116028}"/>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6" name="Footer Placeholder 5">
            <a:extLst>
              <a:ext uri="{FF2B5EF4-FFF2-40B4-BE49-F238E27FC236}">
                <a16:creationId xmlns:a16="http://schemas.microsoft.com/office/drawing/2014/main" id="{B160D748-4EB9-F690-3D7C-615503929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87B2-51F9-73CF-BFF9-C85AE426C8BC}"/>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4283725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FB38-BC89-C86D-AAD8-B47953D8D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512ADE-C705-0770-8BD6-AB3E0D301F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664AA5-1C06-ACB5-25CD-DEF5B175A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4820DC-E797-5B5F-D043-C221BD13F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519B04-22D6-090D-7DC9-69154FD663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8A0899-FBB4-1E95-3EB5-F1D32D24B69E}"/>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8" name="Footer Placeholder 7">
            <a:extLst>
              <a:ext uri="{FF2B5EF4-FFF2-40B4-BE49-F238E27FC236}">
                <a16:creationId xmlns:a16="http://schemas.microsoft.com/office/drawing/2014/main" id="{FE326866-F6B0-7CB5-0B6E-8ADDA11788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17E038-F509-3868-CB7F-F63058266B96}"/>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714569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6CEC-0666-4A2E-E50B-CD8F2DE9A2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8DB17-56B4-4DAC-ECCC-DAB38F91408F}"/>
              </a:ext>
            </a:extLst>
          </p:cNvPr>
          <p:cNvSpPr>
            <a:spLocks noGrp="1"/>
          </p:cNvSpPr>
          <p:nvPr>
            <p:ph type="dt" sz="half" idx="10"/>
          </p:nvPr>
        </p:nvSpPr>
        <p:spPr/>
        <p:txBody>
          <a:bodyPr/>
          <a:lstStyle/>
          <a:p>
            <a:fld id="{A83B2765-124C-4411-99B5-FDFBE9DCB372}" type="datetimeFigureOut">
              <a:rPr lang="en-US" smtClean="0"/>
              <a:t>7/30/2024</a:t>
            </a:fld>
            <a:endParaRPr lang="en-US"/>
          </a:p>
        </p:txBody>
      </p:sp>
      <p:sp>
        <p:nvSpPr>
          <p:cNvPr id="4" name="Footer Placeholder 3">
            <a:extLst>
              <a:ext uri="{FF2B5EF4-FFF2-40B4-BE49-F238E27FC236}">
                <a16:creationId xmlns:a16="http://schemas.microsoft.com/office/drawing/2014/main" id="{B69A6716-F8AF-E69D-7183-70EF1AB1AC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DB73C1-D97C-0666-6C94-6F31A8EC54E7}"/>
              </a:ext>
            </a:extLst>
          </p:cNvPr>
          <p:cNvSpPr>
            <a:spLocks noGrp="1"/>
          </p:cNvSpPr>
          <p:nvPr>
            <p:ph type="sldNum" sz="quarter" idx="12"/>
          </p:nvPr>
        </p:nvSpPr>
        <p:spPr/>
        <p:txBody>
          <a:bodyPr/>
          <a:lstStyle/>
          <a:p>
            <a:fld id="{B4271B19-1A11-4623-AC72-15A05D42B73B}" type="slidenum">
              <a:rPr lang="en-US" smtClean="0"/>
              <a:t>‹#›</a:t>
            </a:fld>
            <a:endParaRPr lang="en-US"/>
          </a:p>
        </p:txBody>
      </p:sp>
    </p:spTree>
    <p:extLst>
      <p:ext uri="{BB962C8B-B14F-4D97-AF65-F5344CB8AC3E}">
        <p14:creationId xmlns:p14="http://schemas.microsoft.com/office/powerpoint/2010/main" val="359900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5A4BD0-AD60-7436-777F-58AD210865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B7EC48-6F3B-8E98-FF24-59CED0110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894EB-0C2D-B20D-D14C-106403AD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A83B2765-124C-4411-99B5-FDFBE9DCB372}" type="datetimeFigureOut">
              <a:rPr lang="en-US" smtClean="0"/>
              <a:pPr/>
              <a:t>7/30/2024</a:t>
            </a:fld>
            <a:endParaRPr lang="en-US"/>
          </a:p>
        </p:txBody>
      </p:sp>
      <p:sp>
        <p:nvSpPr>
          <p:cNvPr id="5" name="Footer Placeholder 4">
            <a:extLst>
              <a:ext uri="{FF2B5EF4-FFF2-40B4-BE49-F238E27FC236}">
                <a16:creationId xmlns:a16="http://schemas.microsoft.com/office/drawing/2014/main" id="{FA38657A-43C2-6F8D-C0A3-4AADAA9973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8ADF1BF9-5443-FE78-BA03-92E8F832E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B4271B19-1A11-4623-AC72-15A05D42B73B}" type="slidenum">
              <a:rPr lang="en-US" smtClean="0"/>
              <a:pPr/>
              <a:t>‹#›</a:t>
            </a:fld>
            <a:endParaRPr lang="en-US"/>
          </a:p>
        </p:txBody>
      </p:sp>
      <p:pic>
        <p:nvPicPr>
          <p:cNvPr id="7" name="Graphic 6">
            <a:extLst>
              <a:ext uri="{FF2B5EF4-FFF2-40B4-BE49-F238E27FC236}">
                <a16:creationId xmlns:a16="http://schemas.microsoft.com/office/drawing/2014/main" id="{5390168B-B7CD-79E5-8654-B0E500E4F7A8}"/>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70884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5.png"/><Relationship Id="rId21" Type="http://schemas.openxmlformats.org/officeDocument/2006/relationships/image" Target="../media/image41.png"/><Relationship Id="rId7" Type="http://schemas.openxmlformats.org/officeDocument/2006/relationships/image" Target="../media/image29.png"/><Relationship Id="rId12" Type="http://schemas.openxmlformats.org/officeDocument/2006/relationships/image" Target="../media/image18.svg"/><Relationship Id="rId17" Type="http://schemas.openxmlformats.org/officeDocument/2006/relationships/image" Target="../media/image37.png"/><Relationship Id="rId2" Type="http://schemas.openxmlformats.org/officeDocument/2006/relationships/notesSlide" Target="../notesSlides/notesSlide19.xml"/><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17.png"/><Relationship Id="rId5" Type="http://schemas.openxmlformats.org/officeDocument/2006/relationships/image" Target="../media/image27.png"/><Relationship Id="rId15" Type="http://schemas.openxmlformats.org/officeDocument/2006/relationships/image" Target="../media/image35.png"/><Relationship Id="rId10" Type="http://schemas.openxmlformats.org/officeDocument/2006/relationships/image" Target="../media/image32.svg"/><Relationship Id="rId19"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4.svg"/><Relationship Id="rId22"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65.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image" Target="../media/image73.svg"/><Relationship Id="rId3" Type="http://schemas.openxmlformats.org/officeDocument/2006/relationships/image" Target="../media/image25.png"/><Relationship Id="rId21" Type="http://schemas.openxmlformats.org/officeDocument/2006/relationships/image" Target="../media/image41.png"/><Relationship Id="rId7" Type="http://schemas.openxmlformats.org/officeDocument/2006/relationships/image" Target="../media/image29.png"/><Relationship Id="rId12" Type="http://schemas.openxmlformats.org/officeDocument/2006/relationships/image" Target="../media/image18.svg"/><Relationship Id="rId17" Type="http://schemas.openxmlformats.org/officeDocument/2006/relationships/image" Target="../media/image37.png"/><Relationship Id="rId25" Type="http://schemas.openxmlformats.org/officeDocument/2006/relationships/image" Target="../media/image72.png"/><Relationship Id="rId2" Type="http://schemas.openxmlformats.org/officeDocument/2006/relationships/notesSlide" Target="../notesSlides/notesSlide67.xml"/><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17.png"/><Relationship Id="rId24" Type="http://schemas.openxmlformats.org/officeDocument/2006/relationships/image" Target="../media/image71.svg"/><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image" Target="../media/image70.png"/><Relationship Id="rId28" Type="http://schemas.openxmlformats.org/officeDocument/2006/relationships/image" Target="../media/image75.svg"/><Relationship Id="rId10" Type="http://schemas.openxmlformats.org/officeDocument/2006/relationships/image" Target="../media/image32.svg"/><Relationship Id="rId19"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4.svg"/><Relationship Id="rId22" Type="http://schemas.openxmlformats.org/officeDocument/2006/relationships/image" Target="../media/image42.svg"/><Relationship Id="rId27"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87.jpeg"/></Relationships>
</file>

<file path=ppt/slides/_rels/slide8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89.jpe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91.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text&#10;&#10;Description automatically generated">
            <a:extLst>
              <a:ext uri="{FF2B5EF4-FFF2-40B4-BE49-F238E27FC236}">
                <a16:creationId xmlns:a16="http://schemas.microsoft.com/office/drawing/2014/main" id="{9A097CF6-4CE0-5340-63B3-9F9FF4719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796618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59924" y="1754289"/>
            <a:ext cx="5221752" cy="27699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What about existing technology?</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Forms</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Too many textboxes </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Not flexible</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A person with his fists up&#10;&#10;Description automatically generated">
            <a:extLst>
              <a:ext uri="{FF2B5EF4-FFF2-40B4-BE49-F238E27FC236}">
                <a16:creationId xmlns:a16="http://schemas.microsoft.com/office/drawing/2014/main" id="{F39074C6-465D-91AE-A2F8-5B0BD1FB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374" y="1860260"/>
            <a:ext cx="5965863" cy="3507129"/>
          </a:xfrm>
          <a:prstGeom prst="rect">
            <a:avLst/>
          </a:prstGeom>
        </p:spPr>
      </p:pic>
    </p:spTree>
    <p:extLst>
      <p:ext uri="{BB962C8B-B14F-4D97-AF65-F5344CB8AC3E}">
        <p14:creationId xmlns:p14="http://schemas.microsoft.com/office/powerpoint/2010/main" val="8904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131272" y="1675304"/>
            <a:ext cx="5520498" cy="343478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dirty="0">
                <a:ln>
                  <a:noFill/>
                </a:ln>
                <a:gradFill>
                  <a:gsLst>
                    <a:gs pos="25000">
                      <a:srgbClr val="8DC8E8"/>
                    </a:gs>
                    <a:gs pos="75000">
                      <a:srgbClr val="CD98CF"/>
                    </a:gs>
                  </a:gsLst>
                  <a:lin ang="2700000" scaled="0"/>
                </a:gradFill>
                <a:cs typeface="Segoe UI Semibold" panose="020B0702040204020203" pitchFamily="34" charset="0"/>
              </a:rPr>
              <a:t>New Technology?</a:t>
            </a:r>
            <a:endParaRPr lang="en-CA"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3200" dirty="0">
                <a:gradFill flip="none" rotWithShape="1">
                  <a:gsLst>
                    <a:gs pos="12000">
                      <a:srgbClr val="FFFFFF"/>
                    </a:gs>
                    <a:gs pos="100000">
                      <a:srgbClr val="FFFFFF"/>
                    </a:gs>
                  </a:gsLst>
                  <a:lin ang="18900000" scaled="1"/>
                  <a:tileRect/>
                </a:gradFill>
              </a:rPr>
              <a:t>Chatbots</a:t>
            </a:r>
            <a:endParaRPr lang="en-CA" sz="32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marL="914400" lvl="1" indent="-457200" defTabSz="797999" fontAlgn="base">
              <a:lnSpc>
                <a:spcPct val="90000"/>
              </a:lnSpc>
              <a:spcAft>
                <a:spcPct val="0"/>
              </a:spcAft>
              <a:buFont typeface="Arial" panose="020B0604020202020204" pitchFamily="34" charset="0"/>
              <a:buChar char="•"/>
              <a:tabLst>
                <a:tab pos="920876" algn="l"/>
              </a:tabLst>
              <a:defRPr/>
            </a:pPr>
            <a:r>
              <a:rPr lang="en-CA" sz="3200" dirty="0">
                <a:gradFill flip="none" rotWithShape="1">
                  <a:gsLst>
                    <a:gs pos="12000">
                      <a:srgbClr val="FFFFFF"/>
                    </a:gs>
                    <a:gs pos="100000">
                      <a:srgbClr val="FFFFFF"/>
                    </a:gs>
                  </a:gsLst>
                  <a:lin ang="18900000" scaled="1"/>
                  <a:tileRect/>
                </a:gradFill>
                <a:latin typeface="Segoe UI Semibold"/>
                <a:cs typeface="+mn-cs"/>
              </a:rPr>
              <a:t>Too many questions!</a:t>
            </a:r>
          </a:p>
          <a:p>
            <a:pPr marL="914400" lvl="1" indent="-457200" defTabSz="797999" fontAlgn="base">
              <a:lnSpc>
                <a:spcPct val="90000"/>
              </a:lnSpc>
              <a:spcAft>
                <a:spcPct val="0"/>
              </a:spcAft>
              <a:buFont typeface="Arial" panose="020B0604020202020204" pitchFamily="34" charset="0"/>
              <a:buChar char="•"/>
              <a:tabLst>
                <a:tab pos="920876" algn="l"/>
              </a:tabLst>
              <a:defRPr/>
            </a:pPr>
            <a:r>
              <a:rPr lang="en-CA" sz="3200" i="1" dirty="0">
                <a:gradFill flip="none" rotWithShape="1">
                  <a:gsLst>
                    <a:gs pos="12000">
                      <a:srgbClr val="FFFFFF"/>
                    </a:gs>
                    <a:gs pos="100000">
                      <a:srgbClr val="FFFFFF"/>
                    </a:gs>
                  </a:gsLst>
                  <a:lin ang="18900000" scaled="1"/>
                  <a:tileRect/>
                </a:gradFill>
                <a:latin typeface="Segoe UI Semibold"/>
                <a:cs typeface="+mn-cs"/>
              </a:rPr>
              <a:t>Really</a:t>
            </a:r>
            <a:r>
              <a:rPr lang="en-CA" sz="3200" dirty="0">
                <a:gradFill flip="none" rotWithShape="1">
                  <a:gsLst>
                    <a:gs pos="12000">
                      <a:srgbClr val="FFFFFF"/>
                    </a:gs>
                    <a:gs pos="100000">
                      <a:srgbClr val="FFFFFF"/>
                    </a:gs>
                  </a:gsLst>
                  <a:lin ang="18900000" scaled="1"/>
                  <a:tileRect/>
                </a:gradFill>
                <a:latin typeface="Segoe UI Semibold"/>
                <a:cs typeface="+mn-cs"/>
              </a:rPr>
              <a:t> not flexible. </a:t>
            </a:r>
          </a:p>
          <a:p>
            <a:pPr marL="914400" lvl="1" indent="-457200" defTabSz="797999" fontAlgn="base">
              <a:lnSpc>
                <a:spcPct val="90000"/>
              </a:lnSpc>
              <a:spcAft>
                <a:spcPct val="0"/>
              </a:spcAft>
              <a:buFont typeface="Arial" panose="020B0604020202020204" pitchFamily="34" charset="0"/>
              <a:buChar char="•"/>
              <a:tabLst>
                <a:tab pos="920876" algn="l"/>
              </a:tabLst>
              <a:defRPr/>
            </a:pPr>
            <a:r>
              <a:rPr lang="en-CA" sz="3200" dirty="0">
                <a:gradFill flip="none" rotWithShape="1">
                  <a:gsLst>
                    <a:gs pos="12000">
                      <a:srgbClr val="FFFFFF"/>
                    </a:gs>
                    <a:gs pos="100000">
                      <a:srgbClr val="FFFFFF"/>
                    </a:gs>
                  </a:gsLst>
                  <a:lin ang="18900000" scaled="1"/>
                  <a:tileRect/>
                </a:gradFill>
                <a:latin typeface="Segoe UI Semibold"/>
                <a:cs typeface="+mn-cs"/>
              </a:rPr>
              <a:t>Low engagement</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 person in a robe&#10;&#10;Description automatically generated">
            <a:extLst>
              <a:ext uri="{FF2B5EF4-FFF2-40B4-BE49-F238E27FC236}">
                <a16:creationId xmlns:a16="http://schemas.microsoft.com/office/drawing/2014/main" id="{B2F01EFC-0272-9676-B239-6B5E69C9E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374" y="1602412"/>
            <a:ext cx="5958038" cy="3525173"/>
          </a:xfrm>
          <a:prstGeom prst="rect">
            <a:avLst/>
          </a:prstGeom>
        </p:spPr>
      </p:pic>
    </p:spTree>
    <p:extLst>
      <p:ext uri="{BB962C8B-B14F-4D97-AF65-F5344CB8AC3E}">
        <p14:creationId xmlns:p14="http://schemas.microsoft.com/office/powerpoint/2010/main" val="125570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92964" y="2133667"/>
            <a:ext cx="5934464"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New(</a:t>
            </a:r>
            <a:r>
              <a:rPr lang="en-CA" sz="4400" dirty="0" err="1">
                <a:ln>
                  <a:noFill/>
                </a:ln>
                <a:gradFill>
                  <a:gsLst>
                    <a:gs pos="25000">
                      <a:srgbClr val="8DC8E8"/>
                    </a:gs>
                    <a:gs pos="75000">
                      <a:srgbClr val="CD98CF"/>
                    </a:gs>
                  </a:gsLst>
                  <a:lin ang="2700000" scaled="0"/>
                </a:gradFill>
                <a:cs typeface="Segoe UI Semibold" panose="020B0702040204020203" pitchFamily="34" charset="0"/>
              </a:rPr>
              <a:t>est</a:t>
            </a:r>
            <a:r>
              <a:rPr lang="en-CA" sz="4400" dirty="0">
                <a:ln>
                  <a:noFill/>
                </a:ln>
                <a:gradFill>
                  <a:gsLst>
                    <a:gs pos="25000">
                      <a:srgbClr val="8DC8E8"/>
                    </a:gs>
                    <a:gs pos="75000">
                      <a:srgbClr val="CD98CF"/>
                    </a:gs>
                  </a:gsLst>
                  <a:lin ang="2700000" scaled="0"/>
                </a:gradFill>
                <a:cs typeface="Segoe UI Semibold" panose="020B0702040204020203" pitchFamily="34" charset="0"/>
              </a:rPr>
              <a:t>) Technology?</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I hear AI is the answer for </a:t>
            </a:r>
          </a:p>
          <a:p>
            <a:pPr defTabSz="797999" fontAlgn="base">
              <a:lnSpc>
                <a:spcPct val="90000"/>
              </a:lnSpc>
              <a:spcAft>
                <a:spcPct val="0"/>
              </a:spcAft>
              <a:tabLst>
                <a:tab pos="920876" algn="l"/>
              </a:tabLst>
              <a:defRPr/>
            </a:pPr>
            <a:r>
              <a:rPr lang="en-CA" sz="2800" i="1" dirty="0">
                <a:gradFill flip="none" rotWithShape="1">
                  <a:gsLst>
                    <a:gs pos="12000">
                      <a:srgbClr val="FFFFFF"/>
                    </a:gs>
                    <a:gs pos="100000">
                      <a:srgbClr val="FFFFFF"/>
                    </a:gs>
                  </a:gsLst>
                  <a:lin ang="18900000" scaled="1"/>
                  <a:tileRect/>
                </a:gradFill>
                <a:latin typeface="Segoe UI Semibold"/>
                <a:cs typeface="+mn-cs"/>
              </a:rPr>
              <a:t>everything</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6152205"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108959-F681-6B81-141C-D12AD549E216}"/>
              </a:ext>
            </a:extLst>
          </p:cNvPr>
          <p:cNvSpPr txBox="1"/>
          <p:nvPr/>
        </p:nvSpPr>
        <p:spPr>
          <a:xfrm>
            <a:off x="6643525" y="750348"/>
            <a:ext cx="5548475" cy="4431983"/>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r>
              <a:rPr lang="en-US" dirty="0"/>
              <a:t>Sure, but…</a:t>
            </a:r>
          </a:p>
          <a:p>
            <a:pPr fontAlgn="ctr"/>
            <a:endParaRPr lang="en-US" dirty="0"/>
          </a:p>
          <a:p>
            <a:pPr marL="342900" indent="-342900" fontAlgn="ctr">
              <a:buFont typeface="Arial" panose="020B0604020202020204" pitchFamily="34" charset="0"/>
              <a:buChar char="•"/>
            </a:pPr>
            <a:r>
              <a:rPr lang="en-US" dirty="0"/>
              <a:t>ChatGPT isn’t connected to anything. Copy and paste?</a:t>
            </a:r>
          </a:p>
          <a:p>
            <a:pPr fontAlgn="ctr"/>
            <a:endParaRPr lang="en-US" dirty="0"/>
          </a:p>
          <a:p>
            <a:pPr marL="342900" indent="-342900" fontAlgn="ctr">
              <a:buFont typeface="Arial" panose="020B0604020202020204" pitchFamily="34" charset="0"/>
              <a:buChar char="•"/>
            </a:pPr>
            <a:r>
              <a:rPr lang="en-US" dirty="0"/>
              <a:t>Everything is expensive</a:t>
            </a:r>
          </a:p>
          <a:p>
            <a:pPr lvl="1" fontAlgn="ctr"/>
            <a:r>
              <a:rPr lang="en-US" sz="2400" dirty="0">
                <a:solidFill>
                  <a:schemeClr val="bg1"/>
                </a:solidFill>
              </a:rPr>
              <a:t>Subscriptions</a:t>
            </a:r>
          </a:p>
          <a:p>
            <a:pPr lvl="1" fontAlgn="ctr"/>
            <a:r>
              <a:rPr lang="en-US" sz="2400" dirty="0">
                <a:solidFill>
                  <a:schemeClr val="bg1"/>
                </a:solidFill>
              </a:rPr>
              <a:t>Sensors </a:t>
            </a:r>
          </a:p>
          <a:p>
            <a:pPr lvl="1" fontAlgn="ctr"/>
            <a:r>
              <a:rPr lang="en-US" sz="2400" dirty="0">
                <a:solidFill>
                  <a:schemeClr val="bg1"/>
                </a:solidFill>
              </a:rPr>
              <a:t>Storage</a:t>
            </a:r>
          </a:p>
          <a:p>
            <a:pPr lvl="1" fontAlgn="ctr"/>
            <a:r>
              <a:rPr lang="en-US" sz="2400" dirty="0">
                <a:solidFill>
                  <a:schemeClr val="bg1"/>
                </a:solidFill>
              </a:rPr>
              <a:t>Dev time</a:t>
            </a:r>
          </a:p>
          <a:p>
            <a:pPr lvl="1" fontAlgn="ctr"/>
            <a:r>
              <a:rPr lang="en-US" sz="2400" dirty="0">
                <a:solidFill>
                  <a:schemeClr val="bg1"/>
                </a:solidFill>
              </a:rPr>
              <a:t>Hosting</a:t>
            </a:r>
          </a:p>
          <a:p>
            <a:pPr fontAlgn="ctr"/>
            <a:endParaRPr lang="en-US" dirty="0"/>
          </a:p>
        </p:txBody>
      </p:sp>
    </p:spTree>
    <p:extLst>
      <p:ext uri="{BB962C8B-B14F-4D97-AF65-F5344CB8AC3E}">
        <p14:creationId xmlns:p14="http://schemas.microsoft.com/office/powerpoint/2010/main" val="298441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333511" cy="21605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000" dirty="0">
                <a:ln>
                  <a:noFill/>
                </a:ln>
                <a:gradFill>
                  <a:gsLst>
                    <a:gs pos="25000">
                      <a:srgbClr val="8DC8E8"/>
                    </a:gs>
                    <a:gs pos="75000">
                      <a:srgbClr val="CD98CF"/>
                    </a:gs>
                  </a:gsLst>
                  <a:lin ang="2700000" scaled="0"/>
                </a:gradFill>
                <a:cs typeface="Segoe UI Semibold" panose="020B0702040204020203" pitchFamily="34" charset="0"/>
              </a:rPr>
              <a:t>The Players</a:t>
            </a:r>
            <a:endParaRPr lang="en-CA" sz="40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Peggy</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aka Peg</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aka Peg-Peg</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aka Peggers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chicken standing in grass&#10;&#10;Description automatically generated">
            <a:extLst>
              <a:ext uri="{FF2B5EF4-FFF2-40B4-BE49-F238E27FC236}">
                <a16:creationId xmlns:a16="http://schemas.microsoft.com/office/drawing/2014/main" id="{77E40C09-55BA-CACB-9502-1477D034B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45620" y="981677"/>
            <a:ext cx="6279266" cy="4709450"/>
          </a:xfrm>
          <a:prstGeom prst="rect">
            <a:avLst/>
          </a:prstGeom>
        </p:spPr>
      </p:pic>
      <p:sp>
        <p:nvSpPr>
          <p:cNvPr id="4" name="TextBox 3">
            <a:extLst>
              <a:ext uri="{FF2B5EF4-FFF2-40B4-BE49-F238E27FC236}">
                <a16:creationId xmlns:a16="http://schemas.microsoft.com/office/drawing/2014/main" id="{95C5DF7E-5260-40FA-C8DC-2D0428F8C72F}"/>
              </a:ext>
            </a:extLst>
          </p:cNvPr>
          <p:cNvSpPr txBox="1"/>
          <p:nvPr/>
        </p:nvSpPr>
        <p:spPr>
          <a:xfrm>
            <a:off x="39181" y="196769"/>
            <a:ext cx="5573679" cy="701731"/>
          </a:xfrm>
          <a:prstGeom prst="rect">
            <a:avLst/>
          </a:prstGeom>
          <a:noFill/>
        </p:spPr>
        <p:txBody>
          <a:bodyPr wrap="square">
            <a:spAutoFit/>
          </a:bodyPr>
          <a:lstStyle/>
          <a:p>
            <a:pPr defTabSz="797999" fontAlgn="base">
              <a:lnSpc>
                <a:spcPct val="90000"/>
              </a:lnSpc>
              <a:spcAft>
                <a:spcPct val="0"/>
              </a:spcAft>
              <a:tabLst>
                <a:tab pos="920876" algn="l"/>
              </a:tabLst>
              <a:defRPr/>
            </a:pPr>
            <a:r>
              <a:rPr lang="en-CA" sz="4400" spc="-50" dirty="0">
                <a:gradFill>
                  <a:gsLst>
                    <a:gs pos="25000">
                      <a:srgbClr val="8DC8E8"/>
                    </a:gs>
                    <a:gs pos="75000">
                      <a:srgbClr val="CD98CF"/>
                    </a:gs>
                  </a:gsLst>
                  <a:lin ang="2700000" scaled="0"/>
                </a:gradFill>
                <a:latin typeface="+mj-lt"/>
                <a:cs typeface="Segoe UI Semibold" panose="020B0702040204020203" pitchFamily="34" charset="0"/>
              </a:rPr>
              <a:t>A Brief History of AI</a:t>
            </a:r>
          </a:p>
        </p:txBody>
      </p:sp>
    </p:spTree>
    <p:extLst>
      <p:ext uri="{BB962C8B-B14F-4D97-AF65-F5344CB8AC3E}">
        <p14:creationId xmlns:p14="http://schemas.microsoft.com/office/powerpoint/2010/main" val="276643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952"/>
            <a:ext cx="12188952" cy="563739"/>
          </a:xfrm>
          <a:prstGeom prst="rect">
            <a:avLst/>
          </a:prstGeom>
          <a:noFill/>
        </p:spPr>
        <p:txBody>
          <a:bodyPr wrap="square" lIns="0" tIns="0" rIns="0" bIns="0" rtlCol="0" anchor="t"/>
          <a:lstStyle/>
          <a:p>
            <a:pPr algn="ctr">
              <a:lnSpc>
                <a:spcPts val="4440"/>
              </a:lnSpc>
              <a:buNone/>
            </a:pPr>
            <a:r>
              <a:rPr lang="en-US" sz="3750" dirty="0">
                <a:solidFill>
                  <a:schemeClr val="bg1"/>
                </a:solidFill>
                <a:latin typeface="Trocchi" pitchFamily="34" charset="0"/>
                <a:ea typeface="Trocchi" pitchFamily="34" charset="-122"/>
                <a:cs typeface="Trocchi" pitchFamily="34" charset="-120"/>
              </a:rPr>
              <a:t>Neural Networks</a:t>
            </a:r>
            <a:endParaRPr lang="en-US" dirty="0">
              <a:solidFill>
                <a:schemeClr val="bg1"/>
              </a:solidFill>
            </a:endParaRPr>
          </a:p>
        </p:txBody>
      </p:sp>
      <p:sp>
        <p:nvSpPr>
          <p:cNvPr id="3" name="Object 2"/>
          <p:cNvSpPr/>
          <p:nvPr/>
        </p:nvSpPr>
        <p:spPr>
          <a:xfrm>
            <a:off x="0" y="1047488"/>
            <a:ext cx="12188952" cy="266633"/>
          </a:xfrm>
          <a:prstGeom prst="rect">
            <a:avLst/>
          </a:prstGeom>
          <a:noFill/>
        </p:spPr>
        <p:txBody>
          <a:bodyPr wrap="square" lIns="0" tIns="0" rIns="0" bIns="0" rtlCol="0" anchor="t"/>
          <a:lstStyle/>
          <a:p>
            <a:pPr algn="ctr">
              <a:lnSpc>
                <a:spcPts val="2100"/>
              </a:lnSpc>
              <a:spcBef>
                <a:spcPts val="801"/>
              </a:spcBef>
              <a:buNone/>
            </a:pPr>
            <a:r>
              <a:rPr lang="en-US" sz="1500" dirty="0">
                <a:solidFill>
                  <a:schemeClr val="bg1"/>
                </a:solidFill>
                <a:latin typeface="Montserrat" pitchFamily="34" charset="0"/>
                <a:ea typeface="Montserrat" pitchFamily="34" charset="-122"/>
                <a:cs typeface="Montserrat" pitchFamily="34" charset="-120"/>
              </a:rPr>
              <a:t>In and Out of Fashion for 70 Years</a:t>
            </a:r>
            <a:endParaRPr lang="en-US" dirty="0">
              <a:solidFill>
                <a:schemeClr val="bg1"/>
              </a:solidFill>
            </a:endParaRPr>
          </a:p>
        </p:txBody>
      </p:sp>
      <p:sp>
        <p:nvSpPr>
          <p:cNvPr id="4" name="Object 3"/>
          <p:cNvSpPr/>
          <p:nvPr/>
        </p:nvSpPr>
        <p:spPr>
          <a:xfrm>
            <a:off x="7251005" y="1733117"/>
            <a:ext cx="4461816" cy="2275906"/>
          </a:xfrm>
          <a:prstGeom prst="rect">
            <a:avLst/>
          </a:prstGeom>
          <a:solidFill>
            <a:srgbClr val="E6F6F7"/>
          </a:solidFill>
        </p:spPr>
        <p:txBody>
          <a:bodyPr/>
          <a:lstStyle/>
          <a:p>
            <a:endParaRPr lang="en-US"/>
          </a:p>
        </p:txBody>
      </p:sp>
      <p:pic>
        <p:nvPicPr>
          <p:cNvPr id="5" name="Object 4" descr="preencoded.png"/>
          <p:cNvPicPr>
            <a:picLocks noChangeAspect="1"/>
          </p:cNvPicPr>
          <p:nvPr/>
        </p:nvPicPr>
        <p:blipFill>
          <a:blip r:embed="rId3"/>
          <a:srcRect l="-44036" t="4603" r="-44036" b="4603"/>
          <a:stretch/>
        </p:blipFill>
        <p:spPr>
          <a:xfrm>
            <a:off x="7251005" y="1733117"/>
            <a:ext cx="4461816" cy="2275906"/>
          </a:xfrm>
          <a:prstGeom prst="rect">
            <a:avLst/>
          </a:prstGeom>
        </p:spPr>
      </p:pic>
      <p:sp>
        <p:nvSpPr>
          <p:cNvPr id="6" name="Object 5"/>
          <p:cNvSpPr/>
          <p:nvPr/>
        </p:nvSpPr>
        <p:spPr>
          <a:xfrm>
            <a:off x="9529526" y="4104249"/>
            <a:ext cx="2183295" cy="2275906"/>
          </a:xfrm>
          <a:prstGeom prst="rect">
            <a:avLst/>
          </a:prstGeom>
          <a:solidFill>
            <a:srgbClr val="E6F6F7"/>
          </a:solidFill>
        </p:spPr>
        <p:txBody>
          <a:bodyPr/>
          <a:lstStyle/>
          <a:p>
            <a:endParaRPr lang="en-US"/>
          </a:p>
        </p:txBody>
      </p:sp>
      <p:pic>
        <p:nvPicPr>
          <p:cNvPr id="7" name="Object 6" descr="preencoded.png"/>
          <p:cNvPicPr>
            <a:picLocks noChangeAspect="1"/>
          </p:cNvPicPr>
          <p:nvPr/>
        </p:nvPicPr>
        <p:blipFill>
          <a:blip r:embed="rId4"/>
          <a:srcRect l="-5958" t="-20274" r="-5958" b="-20274"/>
          <a:stretch/>
        </p:blipFill>
        <p:spPr>
          <a:xfrm>
            <a:off x="9529526" y="4104249"/>
            <a:ext cx="2183295" cy="2275906"/>
          </a:xfrm>
          <a:prstGeom prst="rect">
            <a:avLst/>
          </a:prstGeom>
        </p:spPr>
      </p:pic>
      <p:sp>
        <p:nvSpPr>
          <p:cNvPr id="8" name="Object 7"/>
          <p:cNvSpPr/>
          <p:nvPr/>
        </p:nvSpPr>
        <p:spPr>
          <a:xfrm>
            <a:off x="7251005" y="4104249"/>
            <a:ext cx="2183295" cy="2275906"/>
          </a:xfrm>
          <a:prstGeom prst="rect">
            <a:avLst/>
          </a:prstGeom>
          <a:solidFill>
            <a:srgbClr val="FFFFFF"/>
          </a:solidFill>
        </p:spPr>
        <p:txBody>
          <a:bodyPr/>
          <a:lstStyle/>
          <a:p>
            <a:endParaRPr lang="en-US"/>
          </a:p>
        </p:txBody>
      </p:sp>
      <p:pic>
        <p:nvPicPr>
          <p:cNvPr id="9" name="Object 8" descr="preencoded.png"/>
          <p:cNvPicPr>
            <a:picLocks noChangeAspect="1"/>
          </p:cNvPicPr>
          <p:nvPr/>
        </p:nvPicPr>
        <p:blipFill>
          <a:blip r:embed="rId5"/>
          <a:srcRect l="-8313" t="-94570" r="-8313" b="-94570"/>
          <a:stretch/>
        </p:blipFill>
        <p:spPr>
          <a:xfrm>
            <a:off x="7251005" y="4104249"/>
            <a:ext cx="2183295" cy="2275906"/>
          </a:xfrm>
          <a:prstGeom prst="rect">
            <a:avLst/>
          </a:prstGeom>
        </p:spPr>
      </p:pic>
      <p:sp>
        <p:nvSpPr>
          <p:cNvPr id="10" name="Object 9"/>
          <p:cNvSpPr/>
          <p:nvPr/>
        </p:nvSpPr>
        <p:spPr>
          <a:xfrm>
            <a:off x="571357" y="2232292"/>
            <a:ext cx="6823861" cy="3606025"/>
          </a:xfrm>
          <a:prstGeom prst="rect">
            <a:avLst/>
          </a:prstGeom>
          <a:noFill/>
        </p:spPr>
        <p:txBody>
          <a:bodyPr wrap="square" lIns="0" tIns="0" rIns="0" bIns="0" rtlCol="0" anchor="t"/>
          <a:lstStyle/>
          <a:p>
            <a:pPr marL="242900" indent="-242900" algn="l">
              <a:lnSpc>
                <a:spcPts val="3024"/>
              </a:lnSpc>
              <a:buSzPct val="100000"/>
              <a:buChar char="•"/>
            </a:pPr>
            <a:r>
              <a:rPr lang="en-US" sz="2160" dirty="0">
                <a:solidFill>
                  <a:schemeClr val="bg1"/>
                </a:solidFill>
                <a:latin typeface="Montserrat" pitchFamily="34" charset="0"/>
                <a:ea typeface="Montserrat" pitchFamily="34" charset="-122"/>
                <a:cs typeface="Montserrat" pitchFamily="34" charset="-120"/>
              </a:rPr>
              <a:t>1944</a:t>
            </a:r>
          </a:p>
          <a:p>
            <a:pPr lvl="1" algn="l">
              <a:lnSpc>
                <a:spcPts val="1932"/>
              </a:lnSpc>
              <a:spcBef>
                <a:spcPts val="256"/>
              </a:spcBef>
              <a:buNone/>
            </a:pPr>
            <a:r>
              <a:rPr lang="en-US" sz="1380" dirty="0">
                <a:solidFill>
                  <a:schemeClr val="bg1"/>
                </a:solidFill>
                <a:latin typeface="Montserrat" pitchFamily="34" charset="0"/>
                <a:ea typeface="Montserrat" pitchFamily="34" charset="-122"/>
                <a:cs typeface="Montserrat" pitchFamily="34" charset="-120"/>
              </a:rPr>
              <a:t>Single Layer</a:t>
            </a:r>
          </a:p>
          <a:p>
            <a:pPr marL="242900" indent="-242900" algn="l">
              <a:lnSpc>
                <a:spcPts val="3024"/>
              </a:lnSpc>
              <a:spcBef>
                <a:spcPts val="2461"/>
              </a:spcBef>
              <a:buSzPct val="100000"/>
              <a:buChar char="•"/>
            </a:pPr>
            <a:r>
              <a:rPr lang="en-US" sz="2160" dirty="0">
                <a:solidFill>
                  <a:schemeClr val="bg1"/>
                </a:solidFill>
                <a:latin typeface="Montserrat" pitchFamily="34" charset="0"/>
                <a:ea typeface="Montserrat" pitchFamily="34" charset="-122"/>
                <a:cs typeface="Montserrat" pitchFamily="34" charset="-120"/>
              </a:rPr>
              <a:t>1957</a:t>
            </a:r>
          </a:p>
          <a:p>
            <a:pPr lvl="1" algn="l">
              <a:lnSpc>
                <a:spcPts val="1932"/>
              </a:lnSpc>
              <a:spcBef>
                <a:spcPts val="256"/>
              </a:spcBef>
              <a:buNone/>
            </a:pPr>
            <a:r>
              <a:rPr lang="en-US" sz="1380" dirty="0">
                <a:solidFill>
                  <a:schemeClr val="bg1"/>
                </a:solidFill>
                <a:latin typeface="Montserrat" pitchFamily="34" charset="0"/>
                <a:ea typeface="Montserrat" pitchFamily="34" charset="-122"/>
                <a:cs typeface="Montserrat" pitchFamily="34" charset="-120"/>
              </a:rPr>
              <a:t>First Trainable Neural Network</a:t>
            </a:r>
          </a:p>
          <a:p>
            <a:pPr marL="242900" indent="-242900" algn="l">
              <a:lnSpc>
                <a:spcPts val="3024"/>
              </a:lnSpc>
              <a:spcBef>
                <a:spcPts val="2461"/>
              </a:spcBef>
              <a:buSzPct val="100000"/>
              <a:buChar char="•"/>
            </a:pPr>
            <a:r>
              <a:rPr lang="en-US" sz="2160" dirty="0">
                <a:solidFill>
                  <a:schemeClr val="bg1"/>
                </a:solidFill>
                <a:latin typeface="Montserrat" pitchFamily="34" charset="0"/>
                <a:ea typeface="Montserrat" pitchFamily="34" charset="-122"/>
                <a:cs typeface="Montserrat" pitchFamily="34" charset="-120"/>
              </a:rPr>
              <a:t>1980s</a:t>
            </a:r>
          </a:p>
          <a:p>
            <a:pPr lvl="1" algn="l">
              <a:lnSpc>
                <a:spcPts val="1932"/>
              </a:lnSpc>
              <a:spcBef>
                <a:spcPts val="256"/>
              </a:spcBef>
              <a:buNone/>
            </a:pPr>
            <a:r>
              <a:rPr lang="en-US" sz="1380" dirty="0">
                <a:solidFill>
                  <a:schemeClr val="bg1"/>
                </a:solidFill>
                <a:latin typeface="Montserrat" pitchFamily="34" charset="0"/>
                <a:ea typeface="Montserrat" pitchFamily="34" charset="-122"/>
                <a:cs typeface="Montserrat" pitchFamily="34" charset="-120"/>
              </a:rPr>
              <a:t>Algorithms for adjusting weights and thresholds in multiple layers</a:t>
            </a:r>
          </a:p>
          <a:p>
            <a:pPr marL="242900" indent="-242900" algn="l">
              <a:lnSpc>
                <a:spcPts val="3024"/>
              </a:lnSpc>
              <a:spcBef>
                <a:spcPts val="2461"/>
              </a:spcBef>
              <a:buSzPct val="100000"/>
              <a:buChar char="•"/>
            </a:pPr>
            <a:r>
              <a:rPr lang="en-US" sz="2160" dirty="0">
                <a:solidFill>
                  <a:schemeClr val="bg1"/>
                </a:solidFill>
                <a:latin typeface="Montserrat" pitchFamily="34" charset="0"/>
                <a:ea typeface="Montserrat" pitchFamily="34" charset="-122"/>
                <a:cs typeface="Montserrat" pitchFamily="34" charset="-120"/>
              </a:rPr>
              <a:t>2000s</a:t>
            </a:r>
          </a:p>
          <a:p>
            <a:pPr lvl="1" algn="l">
              <a:lnSpc>
                <a:spcPts val="1932"/>
              </a:lnSpc>
              <a:spcBef>
                <a:spcPts val="256"/>
              </a:spcBef>
              <a:buNone/>
            </a:pPr>
            <a:r>
              <a:rPr lang="en-US" sz="1380" dirty="0">
                <a:solidFill>
                  <a:schemeClr val="bg1"/>
                </a:solidFill>
                <a:latin typeface="Montserrat" pitchFamily="34" charset="0"/>
                <a:ea typeface="Montserrat" pitchFamily="34" charset="-122"/>
                <a:cs typeface="Montserrat" pitchFamily="34" charset="-120"/>
              </a:rPr>
              <a:t>Large Datasets: ImageNet, Wordnet, Google CAT Experiment</a:t>
            </a:r>
            <a:endParaRPr lang="en-US"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743838" y="379952"/>
            <a:ext cx="8348375" cy="563739"/>
          </a:xfrm>
          <a:prstGeom prst="rect">
            <a:avLst/>
          </a:prstGeom>
          <a:noFill/>
        </p:spPr>
        <p:txBody>
          <a:bodyPr wrap="square" lIns="0" tIns="0" rIns="0" bIns="0" rtlCol="0" anchor="t"/>
          <a:lstStyle/>
          <a:p>
            <a:pPr algn="ctr">
              <a:lnSpc>
                <a:spcPts val="4440"/>
              </a:lnSpc>
              <a:buNone/>
            </a:pPr>
            <a:r>
              <a:rPr lang="en-US" sz="3750" dirty="0">
                <a:solidFill>
                  <a:schemeClr val="bg1"/>
                </a:solidFill>
                <a:latin typeface="Trocchi" pitchFamily="34" charset="0"/>
                <a:ea typeface="Trocchi" pitchFamily="34" charset="-122"/>
                <a:cs typeface="Trocchi" pitchFamily="34" charset="-120"/>
              </a:rPr>
              <a:t>Generative AI</a:t>
            </a:r>
            <a:endParaRPr lang="en-US" dirty="0">
              <a:solidFill>
                <a:schemeClr val="bg1"/>
              </a:solidFill>
            </a:endParaRPr>
          </a:p>
        </p:txBody>
      </p:sp>
      <p:sp>
        <p:nvSpPr>
          <p:cNvPr id="3" name="Object 2"/>
          <p:cNvSpPr/>
          <p:nvPr/>
        </p:nvSpPr>
        <p:spPr>
          <a:xfrm>
            <a:off x="3743838" y="1047488"/>
            <a:ext cx="8348375" cy="266633"/>
          </a:xfrm>
          <a:prstGeom prst="rect">
            <a:avLst/>
          </a:prstGeom>
          <a:noFill/>
        </p:spPr>
        <p:txBody>
          <a:bodyPr wrap="square" lIns="0" tIns="0" rIns="0" bIns="0" rtlCol="0" anchor="t"/>
          <a:lstStyle/>
          <a:p>
            <a:pPr algn="ctr">
              <a:lnSpc>
                <a:spcPts val="2100"/>
              </a:lnSpc>
              <a:spcBef>
                <a:spcPts val="801"/>
              </a:spcBef>
              <a:buNone/>
            </a:pPr>
            <a:r>
              <a:rPr lang="en-US" sz="1500" dirty="0">
                <a:solidFill>
                  <a:schemeClr val="bg1"/>
                </a:solidFill>
                <a:latin typeface="Montserrat" pitchFamily="34" charset="0"/>
                <a:ea typeface="Montserrat" pitchFamily="34" charset="-122"/>
                <a:cs typeface="Montserrat" pitchFamily="34" charset="-120"/>
              </a:rPr>
              <a:t>Current Hype Cycle</a:t>
            </a:r>
            <a:endParaRPr lang="en-US" dirty="0">
              <a:solidFill>
                <a:schemeClr val="bg1"/>
              </a:solidFill>
            </a:endParaRPr>
          </a:p>
        </p:txBody>
      </p:sp>
      <p:pic>
        <p:nvPicPr>
          <p:cNvPr id="4" name="Object 3" descr="preencoded.png"/>
          <p:cNvPicPr>
            <a:picLocks noChangeAspect="1"/>
          </p:cNvPicPr>
          <p:nvPr/>
        </p:nvPicPr>
        <p:blipFill>
          <a:blip r:embed="rId3"/>
          <a:srcRect l="23370" r="23370"/>
          <a:stretch/>
        </p:blipFill>
        <p:spPr>
          <a:xfrm>
            <a:off x="0" y="0"/>
            <a:ext cx="3656702" cy="6865808"/>
          </a:xfrm>
          <a:prstGeom prst="rect">
            <a:avLst/>
          </a:prstGeom>
        </p:spPr>
      </p:pic>
      <p:sp>
        <p:nvSpPr>
          <p:cNvPr id="5" name="Object 4"/>
          <p:cNvSpPr/>
          <p:nvPr/>
        </p:nvSpPr>
        <p:spPr>
          <a:xfrm>
            <a:off x="4123310" y="3466233"/>
            <a:ext cx="3699529" cy="1180805"/>
          </a:xfrm>
          <a:prstGeom prst="rect">
            <a:avLst/>
          </a:prstGeom>
          <a:solidFill>
            <a:srgbClr val="2980B9"/>
          </a:solidFill>
        </p:spPr>
        <p:txBody>
          <a:bodyPr/>
          <a:lstStyle/>
          <a:p>
            <a:endParaRPr lang="en-US"/>
          </a:p>
        </p:txBody>
      </p:sp>
      <p:sp>
        <p:nvSpPr>
          <p:cNvPr id="6" name="Object 5"/>
          <p:cNvSpPr/>
          <p:nvPr/>
        </p:nvSpPr>
        <p:spPr>
          <a:xfrm>
            <a:off x="4408988" y="3661256"/>
            <a:ext cx="3545642" cy="362621"/>
          </a:xfrm>
          <a:prstGeom prst="rect">
            <a:avLst/>
          </a:prstGeom>
          <a:noFill/>
        </p:spPr>
        <p:txBody>
          <a:bodyPr wrap="square" lIns="0" tIns="0" rIns="0" bIns="0" rtlCol="0" anchor="t"/>
          <a:lstStyle/>
          <a:p>
            <a:pPr algn="l">
              <a:lnSpc>
                <a:spcPts val="2856"/>
              </a:lnSpc>
              <a:buNone/>
            </a:pPr>
            <a:r>
              <a:rPr lang="en-US" sz="2040" b="1" dirty="0">
                <a:solidFill>
                  <a:srgbClr val="FFFFFF"/>
                </a:solidFill>
                <a:latin typeface="Montserrat" pitchFamily="34" charset="0"/>
                <a:ea typeface="Montserrat" pitchFamily="34" charset="-122"/>
                <a:cs typeface="Montserrat" pitchFamily="34" charset="-120"/>
              </a:rPr>
              <a:t>Predictive Text</a:t>
            </a:r>
            <a:endParaRPr lang="en-US" dirty="0"/>
          </a:p>
        </p:txBody>
      </p:sp>
      <p:sp>
        <p:nvSpPr>
          <p:cNvPr id="7" name="Object 6"/>
          <p:cNvSpPr/>
          <p:nvPr/>
        </p:nvSpPr>
        <p:spPr>
          <a:xfrm>
            <a:off x="4408988" y="4152243"/>
            <a:ext cx="3545642" cy="266633"/>
          </a:xfrm>
          <a:prstGeom prst="rect">
            <a:avLst/>
          </a:prstGeom>
          <a:noFill/>
        </p:spPr>
        <p:txBody>
          <a:bodyPr wrap="square" lIns="0" tIns="0" rIns="0" bIns="0" rtlCol="0" anchor="t"/>
          <a:lstStyle/>
          <a:p>
            <a:pPr algn="l">
              <a:lnSpc>
                <a:spcPts val="2100"/>
              </a:lnSpc>
              <a:spcBef>
                <a:spcPts val="991"/>
              </a:spcBef>
              <a:buNone/>
            </a:pPr>
            <a:r>
              <a:rPr lang="en-US" sz="1500" b="1" dirty="0">
                <a:solidFill>
                  <a:srgbClr val="FFFFFF"/>
                </a:solidFill>
                <a:latin typeface="Montserrat" pitchFamily="34" charset="0"/>
                <a:ea typeface="Montserrat" pitchFamily="34" charset="-122"/>
                <a:cs typeface="Montserrat" pitchFamily="34" charset="-120"/>
              </a:rPr>
              <a:t>ChatGPT, Google Gemini, Copilot</a:t>
            </a:r>
            <a:endParaRPr lang="en-US" dirty="0"/>
          </a:p>
        </p:txBody>
      </p:sp>
      <p:sp>
        <p:nvSpPr>
          <p:cNvPr id="8" name="Object 7"/>
          <p:cNvSpPr/>
          <p:nvPr/>
        </p:nvSpPr>
        <p:spPr>
          <a:xfrm>
            <a:off x="8013292" y="3466233"/>
            <a:ext cx="3699529" cy="1180805"/>
          </a:xfrm>
          <a:prstGeom prst="rect">
            <a:avLst/>
          </a:prstGeom>
          <a:solidFill>
            <a:srgbClr val="2980B9"/>
          </a:solidFill>
        </p:spPr>
        <p:txBody>
          <a:bodyPr/>
          <a:lstStyle/>
          <a:p>
            <a:endParaRPr lang="en-US"/>
          </a:p>
        </p:txBody>
      </p:sp>
      <p:sp>
        <p:nvSpPr>
          <p:cNvPr id="9" name="Object 8"/>
          <p:cNvSpPr/>
          <p:nvPr/>
        </p:nvSpPr>
        <p:spPr>
          <a:xfrm>
            <a:off x="8298970" y="3661256"/>
            <a:ext cx="3545642" cy="362621"/>
          </a:xfrm>
          <a:prstGeom prst="rect">
            <a:avLst/>
          </a:prstGeom>
          <a:noFill/>
        </p:spPr>
        <p:txBody>
          <a:bodyPr wrap="square" lIns="0" tIns="0" rIns="0" bIns="0" rtlCol="0" anchor="t"/>
          <a:lstStyle/>
          <a:p>
            <a:pPr algn="l">
              <a:lnSpc>
                <a:spcPts val="2856"/>
              </a:lnSpc>
              <a:buNone/>
            </a:pPr>
            <a:r>
              <a:rPr lang="en-US" sz="2040" b="1" dirty="0">
                <a:solidFill>
                  <a:srgbClr val="FFFFFF"/>
                </a:solidFill>
                <a:latin typeface="Montserrat" pitchFamily="34" charset="0"/>
                <a:ea typeface="Montserrat" pitchFamily="34" charset="-122"/>
                <a:cs typeface="Montserrat" pitchFamily="34" charset="-120"/>
              </a:rPr>
              <a:t>Text to Image/Video</a:t>
            </a:r>
            <a:endParaRPr lang="en-US" dirty="0"/>
          </a:p>
        </p:txBody>
      </p:sp>
      <p:sp>
        <p:nvSpPr>
          <p:cNvPr id="10" name="Object 9"/>
          <p:cNvSpPr/>
          <p:nvPr/>
        </p:nvSpPr>
        <p:spPr>
          <a:xfrm>
            <a:off x="8298970" y="4152243"/>
            <a:ext cx="3545642" cy="266633"/>
          </a:xfrm>
          <a:prstGeom prst="rect">
            <a:avLst/>
          </a:prstGeom>
          <a:noFill/>
        </p:spPr>
        <p:txBody>
          <a:bodyPr wrap="square" lIns="0" tIns="0" rIns="0" bIns="0" rtlCol="0" anchor="t"/>
          <a:lstStyle/>
          <a:p>
            <a:pPr algn="l">
              <a:lnSpc>
                <a:spcPts val="2100"/>
              </a:lnSpc>
              <a:spcBef>
                <a:spcPts val="991"/>
              </a:spcBef>
              <a:buNone/>
            </a:pPr>
            <a:r>
              <a:rPr lang="en-US" sz="1500" b="1" dirty="0">
                <a:solidFill>
                  <a:srgbClr val="FFFFFF"/>
                </a:solidFill>
                <a:latin typeface="Montserrat" pitchFamily="34" charset="0"/>
                <a:ea typeface="Montserrat" pitchFamily="34" charset="-122"/>
                <a:cs typeface="Montserrat" pitchFamily="34" charset="-120"/>
              </a:rPr>
              <a:t>Midjourney, Dall-E, Runway</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333511" cy="25483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000" dirty="0">
                <a:ln>
                  <a:noFill/>
                </a:ln>
                <a:gradFill>
                  <a:gsLst>
                    <a:gs pos="25000">
                      <a:srgbClr val="8DC8E8"/>
                    </a:gs>
                    <a:gs pos="75000">
                      <a:srgbClr val="CD98CF"/>
                    </a:gs>
                  </a:gsLst>
                  <a:lin ang="2700000" scaled="0"/>
                </a:gradFill>
                <a:cs typeface="Segoe UI Semibold" panose="020B0702040204020203" pitchFamily="34" charset="0"/>
              </a:rPr>
              <a:t>The Players</a:t>
            </a:r>
            <a:endParaRPr lang="en-CA" sz="40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Timmy</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err="1">
                <a:gradFill flip="none" rotWithShape="1">
                  <a:gsLst>
                    <a:gs pos="12000">
                      <a:srgbClr val="FFFFFF"/>
                    </a:gs>
                    <a:gs pos="100000">
                      <a:srgbClr val="FFFFFF"/>
                    </a:gs>
                  </a:gsLst>
                  <a:lin ang="18900000" scaled="1"/>
                  <a:tileRect/>
                </a:gradFill>
                <a:latin typeface="Segoe UI Semibold"/>
                <a:cs typeface="+mn-cs"/>
              </a:rPr>
              <a:t>Timmers</a:t>
            </a:r>
            <a:endParaRPr lang="en-CA" sz="28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Tim-Tim</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Timmy Tum-Tum</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Timothy</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goat standing in grass&#10;&#10;Description automatically generated">
            <a:extLst>
              <a:ext uri="{FF2B5EF4-FFF2-40B4-BE49-F238E27FC236}">
                <a16:creationId xmlns:a16="http://schemas.microsoft.com/office/drawing/2014/main" id="{49847DBC-8F37-9944-D46C-5C2CF3A4A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446" y="436393"/>
            <a:ext cx="4488910" cy="5985213"/>
          </a:xfrm>
          <a:prstGeom prst="rect">
            <a:avLst/>
          </a:prstGeom>
        </p:spPr>
      </p:pic>
      <p:sp>
        <p:nvSpPr>
          <p:cNvPr id="2" name="TextBox 1">
            <a:extLst>
              <a:ext uri="{FF2B5EF4-FFF2-40B4-BE49-F238E27FC236}">
                <a16:creationId xmlns:a16="http://schemas.microsoft.com/office/drawing/2014/main" id="{15DE7013-5D9C-E84A-9E9F-9CA2D2D25714}"/>
              </a:ext>
            </a:extLst>
          </p:cNvPr>
          <p:cNvSpPr txBox="1"/>
          <p:nvPr/>
        </p:nvSpPr>
        <p:spPr>
          <a:xfrm>
            <a:off x="136457" y="166891"/>
            <a:ext cx="5573679" cy="701731"/>
          </a:xfrm>
          <a:prstGeom prst="rect">
            <a:avLst/>
          </a:prstGeom>
          <a:noFill/>
        </p:spPr>
        <p:txBody>
          <a:bodyPr wrap="square">
            <a:spAutoFit/>
          </a:bodyPr>
          <a:lstStyle/>
          <a:p>
            <a:pPr defTabSz="797999" fontAlgn="base">
              <a:lnSpc>
                <a:spcPct val="90000"/>
              </a:lnSpc>
              <a:spcAft>
                <a:spcPct val="0"/>
              </a:spcAft>
              <a:tabLst>
                <a:tab pos="920876" algn="l"/>
              </a:tabLst>
              <a:defRPr/>
            </a:pPr>
            <a:r>
              <a:rPr lang="en-CA" sz="4400" spc="-50" dirty="0">
                <a:gradFill>
                  <a:gsLst>
                    <a:gs pos="25000">
                      <a:srgbClr val="8DC8E8"/>
                    </a:gs>
                    <a:gs pos="75000">
                      <a:srgbClr val="CD98CF"/>
                    </a:gs>
                  </a:gsLst>
                  <a:lin ang="2700000" scaled="0"/>
                </a:gradFill>
                <a:latin typeface="+mj-lt"/>
                <a:cs typeface="Segoe UI Semibold" panose="020B0702040204020203" pitchFamily="34" charset="0"/>
              </a:rPr>
              <a:t>AI Assist Architecture</a:t>
            </a:r>
          </a:p>
        </p:txBody>
      </p:sp>
    </p:spTree>
    <p:extLst>
      <p:ext uri="{BB962C8B-B14F-4D97-AF65-F5344CB8AC3E}">
        <p14:creationId xmlns:p14="http://schemas.microsoft.com/office/powerpoint/2010/main" val="68538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64734" y="2032082"/>
            <a:ext cx="5333511"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Focus Areas</a:t>
            </a:r>
            <a:endParaRPr lang="en-CA" sz="4400" dirty="0">
              <a:gradFill flip="none" rotWithShape="1">
                <a:gsLst>
                  <a:gs pos="12000">
                    <a:srgbClr val="FFFFFF"/>
                  </a:gs>
                  <a:gs pos="100000">
                    <a:srgbClr val="FFFFFF"/>
                  </a:gs>
                </a:gsLst>
                <a:lin ang="18900000" scaled="1"/>
                <a:tileRect/>
              </a:gradFill>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What kind of AI?</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108959-F681-6B81-141C-D12AD549E216}"/>
              </a:ext>
            </a:extLst>
          </p:cNvPr>
          <p:cNvSpPr txBox="1"/>
          <p:nvPr/>
        </p:nvSpPr>
        <p:spPr>
          <a:xfrm>
            <a:off x="6095999" y="1059119"/>
            <a:ext cx="5930095" cy="4616648"/>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r>
              <a:rPr lang="en-US" sz="2800" dirty="0">
                <a:ln>
                  <a:noFill/>
                </a:ln>
                <a:gradFill>
                  <a:gsLst>
                    <a:gs pos="25000">
                      <a:srgbClr val="8DC8E8"/>
                    </a:gs>
                    <a:gs pos="75000">
                      <a:srgbClr val="CD98CF"/>
                    </a:gs>
                  </a:gsLst>
                  <a:lin ang="2700000" scaled="0"/>
                </a:gradFill>
                <a:ea typeface="+mn-ea"/>
                <a:cs typeface="Segoe UI Semibold" panose="020B0702040204020203" pitchFamily="34" charset="0"/>
              </a:rPr>
              <a:t>AI Advance</a:t>
            </a:r>
          </a:p>
          <a:p>
            <a:pPr lvl="1" fontAlgn="ctr"/>
            <a:r>
              <a:rPr lang="en-US" sz="2000" dirty="0">
                <a:solidFill>
                  <a:schemeClr val="bg1"/>
                </a:solidFill>
              </a:rPr>
              <a:t>Facial Recognition</a:t>
            </a:r>
          </a:p>
          <a:p>
            <a:pPr lvl="1" fontAlgn="ctr"/>
            <a:r>
              <a:rPr lang="en-US" sz="2000" dirty="0">
                <a:solidFill>
                  <a:schemeClr val="bg1"/>
                </a:solidFill>
              </a:rPr>
              <a:t>Image Classification</a:t>
            </a:r>
          </a:p>
          <a:p>
            <a:pPr lvl="1" fontAlgn="ctr"/>
            <a:r>
              <a:rPr lang="en-US" sz="2000" dirty="0">
                <a:solidFill>
                  <a:schemeClr val="bg1"/>
                </a:solidFill>
              </a:rPr>
              <a:t>Digital Twins</a:t>
            </a:r>
          </a:p>
          <a:p>
            <a:pPr lvl="1" fontAlgn="ctr"/>
            <a:r>
              <a:rPr lang="en-US" sz="2000" dirty="0">
                <a:solidFill>
                  <a:schemeClr val="bg1"/>
                </a:solidFill>
              </a:rPr>
              <a:t>Quality Inspection</a:t>
            </a:r>
          </a:p>
          <a:p>
            <a:pPr fontAlgn="ctr"/>
            <a:endParaRPr lang="en-US" sz="2800" dirty="0">
              <a:ln>
                <a:noFill/>
              </a:ln>
              <a:gradFill>
                <a:gsLst>
                  <a:gs pos="25000">
                    <a:srgbClr val="8DC8E8"/>
                  </a:gs>
                  <a:gs pos="75000">
                    <a:srgbClr val="CD98CF"/>
                  </a:gs>
                </a:gsLst>
                <a:lin ang="2700000" scaled="0"/>
              </a:gradFill>
              <a:ea typeface="+mn-ea"/>
              <a:cs typeface="Segoe UI Semibold" panose="020B0702040204020203" pitchFamily="34" charset="0"/>
            </a:endParaRPr>
          </a:p>
          <a:p>
            <a:pPr fontAlgn="ctr"/>
            <a:r>
              <a:rPr lang="en-US" sz="2800" dirty="0">
                <a:ln>
                  <a:noFill/>
                </a:ln>
                <a:gradFill>
                  <a:gsLst>
                    <a:gs pos="25000">
                      <a:srgbClr val="8DC8E8"/>
                    </a:gs>
                    <a:gs pos="75000">
                      <a:srgbClr val="CD98CF"/>
                    </a:gs>
                  </a:gsLst>
                  <a:lin ang="2700000" scaled="0"/>
                </a:gradFill>
                <a:ea typeface="+mn-ea"/>
                <a:cs typeface="Segoe UI Semibold" panose="020B0702040204020203" pitchFamily="34" charset="0"/>
              </a:rPr>
              <a:t>AI Predict</a:t>
            </a:r>
          </a:p>
          <a:p>
            <a:pPr lvl="1" fontAlgn="ctr"/>
            <a:r>
              <a:rPr lang="en-US" sz="2000" dirty="0">
                <a:solidFill>
                  <a:schemeClr val="bg1"/>
                </a:solidFill>
                <a:latin typeface="+mn-lt"/>
                <a:ea typeface="+mn-ea"/>
                <a:cs typeface="+mn-cs"/>
              </a:rPr>
              <a:t>Machine Learning</a:t>
            </a:r>
          </a:p>
          <a:p>
            <a:pPr fontAlgn="ctr"/>
            <a:endParaRPr lang="en-US" sz="2800" dirty="0">
              <a:ln>
                <a:noFill/>
              </a:ln>
              <a:gradFill>
                <a:gsLst>
                  <a:gs pos="25000">
                    <a:srgbClr val="8DC8E8"/>
                  </a:gs>
                  <a:gs pos="75000">
                    <a:srgbClr val="CD98CF"/>
                  </a:gs>
                </a:gsLst>
                <a:lin ang="2700000" scaled="0"/>
              </a:gradFill>
              <a:ea typeface="+mn-ea"/>
              <a:cs typeface="Segoe UI Semibold" panose="020B0702040204020203" pitchFamily="34" charset="0"/>
            </a:endParaRPr>
          </a:p>
          <a:p>
            <a:pPr fontAlgn="ctr"/>
            <a:r>
              <a:rPr lang="en-US" sz="2800" u="sng" dirty="0">
                <a:ln>
                  <a:noFill/>
                </a:ln>
                <a:gradFill>
                  <a:gsLst>
                    <a:gs pos="25000">
                      <a:srgbClr val="8DC8E8"/>
                    </a:gs>
                    <a:gs pos="75000">
                      <a:srgbClr val="CD98CF"/>
                    </a:gs>
                  </a:gsLst>
                  <a:lin ang="2700000" scaled="0"/>
                </a:gradFill>
                <a:ea typeface="+mn-ea"/>
                <a:cs typeface="Segoe UI Semibold" panose="020B0702040204020203" pitchFamily="34" charset="0"/>
              </a:rPr>
              <a:t>AI Assist</a:t>
            </a:r>
          </a:p>
          <a:p>
            <a:pPr lvl="1" fontAlgn="ctr"/>
            <a:r>
              <a:rPr lang="en-US" sz="2000" dirty="0">
                <a:solidFill>
                  <a:schemeClr val="bg1"/>
                </a:solidFill>
              </a:rPr>
              <a:t>Large Language Models</a:t>
            </a:r>
          </a:p>
          <a:p>
            <a:pPr lvl="1" fontAlgn="ctr"/>
            <a:r>
              <a:rPr lang="en-US" sz="2000" dirty="0">
                <a:solidFill>
                  <a:schemeClr val="bg1"/>
                </a:solidFill>
              </a:rPr>
              <a:t>Robotic Process Automation</a:t>
            </a:r>
          </a:p>
          <a:p>
            <a:pPr lvl="1" fontAlgn="ctr"/>
            <a:r>
              <a:rPr lang="en-US" sz="2000" dirty="0">
                <a:solidFill>
                  <a:schemeClr val="bg1"/>
                </a:solidFill>
              </a:rPr>
              <a:t>Speech Recognition and Generation</a:t>
            </a:r>
          </a:p>
        </p:txBody>
      </p:sp>
    </p:spTree>
    <p:extLst>
      <p:ext uri="{BB962C8B-B14F-4D97-AF65-F5344CB8AC3E}">
        <p14:creationId xmlns:p14="http://schemas.microsoft.com/office/powerpoint/2010/main" val="213070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5E-6 -2.96296E-6 L 5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791767" y="751165"/>
            <a:ext cx="5333511"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AI with Data?</a:t>
            </a:r>
          </a:p>
        </p:txBody>
      </p:sp>
      <p:pic>
        <p:nvPicPr>
          <p:cNvPr id="20" name="Graphic 19" descr="Database outline">
            <a:extLst>
              <a:ext uri="{FF2B5EF4-FFF2-40B4-BE49-F238E27FC236}">
                <a16:creationId xmlns:a16="http://schemas.microsoft.com/office/drawing/2014/main" id="{54E9DCB3-0F58-F6F6-316C-03ABD2D07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3249" y="3054483"/>
            <a:ext cx="1085725" cy="1085725"/>
          </a:xfrm>
          <a:prstGeom prst="rect">
            <a:avLst/>
          </a:prstGeom>
        </p:spPr>
      </p:pic>
      <p:cxnSp>
        <p:nvCxnSpPr>
          <p:cNvPr id="36" name="Straight Arrow Connector 35">
            <a:extLst>
              <a:ext uri="{FF2B5EF4-FFF2-40B4-BE49-F238E27FC236}">
                <a16:creationId xmlns:a16="http://schemas.microsoft.com/office/drawing/2014/main" id="{5E438708-2465-85F6-3564-C140B1B908DF}"/>
              </a:ext>
            </a:extLst>
          </p:cNvPr>
          <p:cNvCxnSpPr>
            <a:cxnSpLocks/>
          </p:cNvCxnSpPr>
          <p:nvPr/>
        </p:nvCxnSpPr>
        <p:spPr>
          <a:xfrm>
            <a:off x="7687048" y="3731265"/>
            <a:ext cx="850997"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863154-1A4E-731C-98D7-69139BB42E73}"/>
              </a:ext>
            </a:extLst>
          </p:cNvPr>
          <p:cNvSpPr txBox="1"/>
          <p:nvPr/>
        </p:nvSpPr>
        <p:spPr>
          <a:xfrm>
            <a:off x="2572453" y="4140208"/>
            <a:ext cx="727315" cy="369332"/>
          </a:xfrm>
          <a:prstGeom prst="rect">
            <a:avLst/>
          </a:prstGeom>
          <a:noFill/>
        </p:spPr>
        <p:txBody>
          <a:bodyPr wrap="none" rtlCol="0">
            <a:spAutoFit/>
          </a:bodyPr>
          <a:lstStyle/>
          <a:p>
            <a:r>
              <a:rPr lang="en-US" dirty="0">
                <a:solidFill>
                  <a:schemeClr val="bg1"/>
                </a:solidFill>
              </a:rPr>
              <a:t>DATA</a:t>
            </a:r>
          </a:p>
        </p:txBody>
      </p:sp>
      <p:pic>
        <p:nvPicPr>
          <p:cNvPr id="3" name="Graphic 2" descr="User with solid fill">
            <a:extLst>
              <a:ext uri="{FF2B5EF4-FFF2-40B4-BE49-F238E27FC236}">
                <a16:creationId xmlns:a16="http://schemas.microsoft.com/office/drawing/2014/main" id="{1A2806EE-2E1D-4E2E-BE93-C987D2860D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7251" y="2838313"/>
            <a:ext cx="1301895" cy="1301895"/>
          </a:xfrm>
          <a:prstGeom prst="rect">
            <a:avLst/>
          </a:prstGeom>
        </p:spPr>
      </p:pic>
      <p:pic>
        <p:nvPicPr>
          <p:cNvPr id="5" name="Graphic 4" descr="Cloud with solid fill">
            <a:extLst>
              <a:ext uri="{FF2B5EF4-FFF2-40B4-BE49-F238E27FC236}">
                <a16:creationId xmlns:a16="http://schemas.microsoft.com/office/drawing/2014/main" id="{A33B3B3D-5B05-18E1-0C7F-A5A2FE0D88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9971" y="1777366"/>
            <a:ext cx="3357077" cy="3357077"/>
          </a:xfrm>
          <a:prstGeom prst="rect">
            <a:avLst/>
          </a:prstGeom>
        </p:spPr>
      </p:pic>
      <p:cxnSp>
        <p:nvCxnSpPr>
          <p:cNvPr id="6" name="Straight Arrow Connector 5">
            <a:extLst>
              <a:ext uri="{FF2B5EF4-FFF2-40B4-BE49-F238E27FC236}">
                <a16:creationId xmlns:a16="http://schemas.microsoft.com/office/drawing/2014/main" id="{7D5972C1-B1E0-1A71-E4B0-8FE11C6C25E4}"/>
              </a:ext>
            </a:extLst>
          </p:cNvPr>
          <p:cNvCxnSpPr>
            <a:cxnSpLocks/>
          </p:cNvCxnSpPr>
          <p:nvPr/>
        </p:nvCxnSpPr>
        <p:spPr>
          <a:xfrm>
            <a:off x="3478974" y="3674380"/>
            <a:ext cx="850997"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BEA2A1-DFB6-FFD4-2DBE-F7237B0CA41E}"/>
              </a:ext>
            </a:extLst>
          </p:cNvPr>
          <p:cNvSpPr txBox="1"/>
          <p:nvPr/>
        </p:nvSpPr>
        <p:spPr>
          <a:xfrm>
            <a:off x="5811179" y="4402242"/>
            <a:ext cx="394660" cy="369332"/>
          </a:xfrm>
          <a:prstGeom prst="rect">
            <a:avLst/>
          </a:prstGeom>
          <a:noFill/>
        </p:spPr>
        <p:txBody>
          <a:bodyPr wrap="none" rtlCol="0">
            <a:spAutoFit/>
          </a:bodyPr>
          <a:lstStyle/>
          <a:p>
            <a:r>
              <a:rPr lang="en-US" dirty="0">
                <a:solidFill>
                  <a:schemeClr val="bg1"/>
                </a:solidFill>
              </a:rPr>
              <a:t>AI</a:t>
            </a:r>
          </a:p>
        </p:txBody>
      </p:sp>
      <p:sp>
        <p:nvSpPr>
          <p:cNvPr id="9" name="TextBox 8">
            <a:extLst>
              <a:ext uri="{FF2B5EF4-FFF2-40B4-BE49-F238E27FC236}">
                <a16:creationId xmlns:a16="http://schemas.microsoft.com/office/drawing/2014/main" id="{ABCCD750-DB85-745A-C44B-B266EA9B7207}"/>
              </a:ext>
            </a:extLst>
          </p:cNvPr>
          <p:cNvSpPr txBox="1"/>
          <p:nvPr/>
        </p:nvSpPr>
        <p:spPr>
          <a:xfrm>
            <a:off x="9047438" y="4160238"/>
            <a:ext cx="641522" cy="369332"/>
          </a:xfrm>
          <a:prstGeom prst="rect">
            <a:avLst/>
          </a:prstGeom>
          <a:noFill/>
        </p:spPr>
        <p:txBody>
          <a:bodyPr wrap="none" rtlCol="0">
            <a:spAutoFit/>
          </a:bodyPr>
          <a:lstStyle/>
          <a:p>
            <a:r>
              <a:rPr lang="en-US" dirty="0">
                <a:solidFill>
                  <a:schemeClr val="bg1"/>
                </a:solidFill>
              </a:rPr>
              <a:t>User</a:t>
            </a:r>
          </a:p>
        </p:txBody>
      </p:sp>
      <p:pic>
        <p:nvPicPr>
          <p:cNvPr id="12" name="Graphic 11" descr="Genie Bottle with solid fill">
            <a:extLst>
              <a:ext uri="{FF2B5EF4-FFF2-40B4-BE49-F238E27FC236}">
                <a16:creationId xmlns:a16="http://schemas.microsoft.com/office/drawing/2014/main" id="{3E549EE2-DC71-8DB2-FA32-B96F8A4AB7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0573" y="3124973"/>
            <a:ext cx="914400" cy="914400"/>
          </a:xfrm>
          <a:prstGeom prst="rect">
            <a:avLst/>
          </a:prstGeom>
        </p:spPr>
      </p:pic>
    </p:spTree>
    <p:extLst>
      <p:ext uri="{BB962C8B-B14F-4D97-AF65-F5344CB8AC3E}">
        <p14:creationId xmlns:p14="http://schemas.microsoft.com/office/powerpoint/2010/main" val="429142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791767" y="751165"/>
            <a:ext cx="5333511"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rPr>
              <a:t>AI with Data!</a:t>
            </a:r>
          </a:p>
        </p:txBody>
      </p:sp>
      <p:pic>
        <p:nvPicPr>
          <p:cNvPr id="11" name="Graphic 10" descr="Robot with solid fill">
            <a:extLst>
              <a:ext uri="{FF2B5EF4-FFF2-40B4-BE49-F238E27FC236}">
                <a16:creationId xmlns:a16="http://schemas.microsoft.com/office/drawing/2014/main" id="{DC71F2E2-A210-DF8B-8AD1-19B16B7F49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6020" y="3418628"/>
            <a:ext cx="914400" cy="914400"/>
          </a:xfrm>
          <a:prstGeom prst="rect">
            <a:avLst/>
          </a:prstGeom>
        </p:spPr>
      </p:pic>
      <p:pic>
        <p:nvPicPr>
          <p:cNvPr id="13" name="Graphic 12" descr="Head with gears with solid fill">
            <a:extLst>
              <a:ext uri="{FF2B5EF4-FFF2-40B4-BE49-F238E27FC236}">
                <a16:creationId xmlns:a16="http://schemas.microsoft.com/office/drawing/2014/main" id="{1AA43CBA-C94A-446F-4178-6954BCE171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9638" y="3421894"/>
            <a:ext cx="914400" cy="914400"/>
          </a:xfrm>
          <a:prstGeom prst="rect">
            <a:avLst/>
          </a:prstGeom>
        </p:spPr>
      </p:pic>
      <p:pic>
        <p:nvPicPr>
          <p:cNvPr id="16" name="Graphic 15" descr="Web design outline">
            <a:extLst>
              <a:ext uri="{FF2B5EF4-FFF2-40B4-BE49-F238E27FC236}">
                <a16:creationId xmlns:a16="http://schemas.microsoft.com/office/drawing/2014/main" id="{863AC7C3-2506-E464-2F21-6635E40ED9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9978" y="3421894"/>
            <a:ext cx="914400" cy="914400"/>
          </a:xfrm>
          <a:prstGeom prst="rect">
            <a:avLst/>
          </a:prstGeom>
        </p:spPr>
      </p:pic>
      <p:pic>
        <p:nvPicPr>
          <p:cNvPr id="18" name="Graphic 17" descr="Security camera with solid fill">
            <a:extLst>
              <a:ext uri="{FF2B5EF4-FFF2-40B4-BE49-F238E27FC236}">
                <a16:creationId xmlns:a16="http://schemas.microsoft.com/office/drawing/2014/main" id="{7A2C633C-334A-96E7-603D-DC66540A37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1262" y="3481821"/>
            <a:ext cx="914400" cy="914400"/>
          </a:xfrm>
          <a:prstGeom prst="rect">
            <a:avLst/>
          </a:prstGeom>
        </p:spPr>
      </p:pic>
      <p:pic>
        <p:nvPicPr>
          <p:cNvPr id="20" name="Graphic 19" descr="Database outline">
            <a:extLst>
              <a:ext uri="{FF2B5EF4-FFF2-40B4-BE49-F238E27FC236}">
                <a16:creationId xmlns:a16="http://schemas.microsoft.com/office/drawing/2014/main" id="{54E9DCB3-0F58-F6F6-316C-03ABD2D079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9978" y="2249706"/>
            <a:ext cx="914400" cy="914400"/>
          </a:xfrm>
          <a:prstGeom prst="rect">
            <a:avLst/>
          </a:prstGeom>
        </p:spPr>
      </p:pic>
      <p:pic>
        <p:nvPicPr>
          <p:cNvPr id="23" name="Graphic 22" descr="Goat outline">
            <a:extLst>
              <a:ext uri="{FF2B5EF4-FFF2-40B4-BE49-F238E27FC236}">
                <a16:creationId xmlns:a16="http://schemas.microsoft.com/office/drawing/2014/main" id="{23248DBA-DAC4-15BB-77D5-40398B77A3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1684" y="3678147"/>
            <a:ext cx="749064" cy="749064"/>
          </a:xfrm>
          <a:prstGeom prst="rect">
            <a:avLst/>
          </a:prstGeom>
        </p:spPr>
      </p:pic>
      <p:pic>
        <p:nvPicPr>
          <p:cNvPr id="25" name="Graphic 24" descr="Goat with solid fill">
            <a:extLst>
              <a:ext uri="{FF2B5EF4-FFF2-40B4-BE49-F238E27FC236}">
                <a16:creationId xmlns:a16="http://schemas.microsoft.com/office/drawing/2014/main" id="{CA90942C-14FC-EF74-1F93-15376D6CED0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80510" y="2803817"/>
            <a:ext cx="914400" cy="914400"/>
          </a:xfrm>
          <a:prstGeom prst="rect">
            <a:avLst/>
          </a:prstGeom>
        </p:spPr>
      </p:pic>
      <p:pic>
        <p:nvPicPr>
          <p:cNvPr id="27" name="Graphic 26" descr="Chicken with solid fill">
            <a:extLst>
              <a:ext uri="{FF2B5EF4-FFF2-40B4-BE49-F238E27FC236}">
                <a16:creationId xmlns:a16="http://schemas.microsoft.com/office/drawing/2014/main" id="{0DADD439-3DF5-4957-1765-8C8C1150F6B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7186" y="2563596"/>
            <a:ext cx="914400" cy="914400"/>
          </a:xfrm>
          <a:prstGeom prst="rect">
            <a:avLst/>
          </a:prstGeom>
        </p:spPr>
      </p:pic>
      <p:pic>
        <p:nvPicPr>
          <p:cNvPr id="29" name="Graphic 28" descr="Chicken outline">
            <a:extLst>
              <a:ext uri="{FF2B5EF4-FFF2-40B4-BE49-F238E27FC236}">
                <a16:creationId xmlns:a16="http://schemas.microsoft.com/office/drawing/2014/main" id="{4D3AD902-F979-EA19-02E1-E9EAD8ACB5F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4167" y="3326731"/>
            <a:ext cx="914400" cy="914400"/>
          </a:xfrm>
          <a:prstGeom prst="rect">
            <a:avLst/>
          </a:prstGeom>
        </p:spPr>
      </p:pic>
      <p:pic>
        <p:nvPicPr>
          <p:cNvPr id="30" name="Graphic 29" descr="Chicken outline">
            <a:extLst>
              <a:ext uri="{FF2B5EF4-FFF2-40B4-BE49-F238E27FC236}">
                <a16:creationId xmlns:a16="http://schemas.microsoft.com/office/drawing/2014/main" id="{D862535C-AE82-9C8F-DCDF-890E6045CC1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36204" y="3459476"/>
            <a:ext cx="749064" cy="749064"/>
          </a:xfrm>
          <a:prstGeom prst="rect">
            <a:avLst/>
          </a:prstGeom>
        </p:spPr>
      </p:pic>
      <p:pic>
        <p:nvPicPr>
          <p:cNvPr id="31" name="Graphic 30" descr="Chicken with solid fill">
            <a:extLst>
              <a:ext uri="{FF2B5EF4-FFF2-40B4-BE49-F238E27FC236}">
                <a16:creationId xmlns:a16="http://schemas.microsoft.com/office/drawing/2014/main" id="{600F239E-C098-BFC7-80A7-8FB23A2D9AA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2716" y="4103194"/>
            <a:ext cx="1006446" cy="1006446"/>
          </a:xfrm>
          <a:prstGeom prst="rect">
            <a:avLst/>
          </a:prstGeom>
        </p:spPr>
      </p:pic>
      <p:pic>
        <p:nvPicPr>
          <p:cNvPr id="32" name="Graphic 31" descr="Goat outline">
            <a:extLst>
              <a:ext uri="{FF2B5EF4-FFF2-40B4-BE49-F238E27FC236}">
                <a16:creationId xmlns:a16="http://schemas.microsoft.com/office/drawing/2014/main" id="{9124A2F0-5749-0942-B493-F91E1F2E71D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59" y="4298465"/>
            <a:ext cx="749064" cy="749064"/>
          </a:xfrm>
          <a:prstGeom prst="rect">
            <a:avLst/>
          </a:prstGeom>
        </p:spPr>
      </p:pic>
      <p:cxnSp>
        <p:nvCxnSpPr>
          <p:cNvPr id="34" name="Straight Arrow Connector 33">
            <a:extLst>
              <a:ext uri="{FF2B5EF4-FFF2-40B4-BE49-F238E27FC236}">
                <a16:creationId xmlns:a16="http://schemas.microsoft.com/office/drawing/2014/main" id="{51632E02-DF4F-1F17-4781-73630CF62FC1}"/>
              </a:ext>
            </a:extLst>
          </p:cNvPr>
          <p:cNvCxnSpPr>
            <a:cxnSpLocks/>
          </p:cNvCxnSpPr>
          <p:nvPr/>
        </p:nvCxnSpPr>
        <p:spPr>
          <a:xfrm>
            <a:off x="3687180" y="3948504"/>
            <a:ext cx="931118"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E438708-2465-85F6-3564-C140B1B908DF}"/>
              </a:ext>
            </a:extLst>
          </p:cNvPr>
          <p:cNvCxnSpPr>
            <a:cxnSpLocks/>
          </p:cNvCxnSpPr>
          <p:nvPr/>
        </p:nvCxnSpPr>
        <p:spPr>
          <a:xfrm>
            <a:off x="10023676" y="3981559"/>
            <a:ext cx="850997"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DDB250-16E0-0574-076E-8320979436F3}"/>
              </a:ext>
            </a:extLst>
          </p:cNvPr>
          <p:cNvCxnSpPr>
            <a:cxnSpLocks/>
          </p:cNvCxnSpPr>
          <p:nvPr/>
        </p:nvCxnSpPr>
        <p:spPr>
          <a:xfrm>
            <a:off x="7384378" y="3970011"/>
            <a:ext cx="34526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FCC098-686C-571F-6C5C-CCC1AFE869C7}"/>
              </a:ext>
            </a:extLst>
          </p:cNvPr>
          <p:cNvCxnSpPr>
            <a:cxnSpLocks/>
          </p:cNvCxnSpPr>
          <p:nvPr/>
        </p:nvCxnSpPr>
        <p:spPr>
          <a:xfrm>
            <a:off x="8573070" y="3970011"/>
            <a:ext cx="34526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D173E0A-34B1-33EA-BA31-2A361B5533FB}"/>
              </a:ext>
            </a:extLst>
          </p:cNvPr>
          <p:cNvCxnSpPr>
            <a:cxnSpLocks/>
          </p:cNvCxnSpPr>
          <p:nvPr/>
        </p:nvCxnSpPr>
        <p:spPr>
          <a:xfrm flipV="1">
            <a:off x="6927178" y="3173763"/>
            <a:ext cx="0" cy="30593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F4405E7-048B-B1FB-FB27-762D7C39C42B}"/>
              </a:ext>
            </a:extLst>
          </p:cNvPr>
          <p:cNvCxnSpPr>
            <a:cxnSpLocks/>
          </p:cNvCxnSpPr>
          <p:nvPr/>
        </p:nvCxnSpPr>
        <p:spPr>
          <a:xfrm>
            <a:off x="6033098" y="3955676"/>
            <a:ext cx="34526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EEC24A6-069F-D784-4609-4AEFCBCCF3DE}"/>
              </a:ext>
            </a:extLst>
          </p:cNvPr>
          <p:cNvSpPr txBox="1"/>
          <p:nvPr/>
        </p:nvSpPr>
        <p:spPr>
          <a:xfrm>
            <a:off x="6389240" y="4303665"/>
            <a:ext cx="1085554" cy="369332"/>
          </a:xfrm>
          <a:prstGeom prst="rect">
            <a:avLst/>
          </a:prstGeom>
          <a:noFill/>
        </p:spPr>
        <p:txBody>
          <a:bodyPr wrap="none" rtlCol="0">
            <a:spAutoFit/>
          </a:bodyPr>
          <a:lstStyle/>
          <a:p>
            <a:r>
              <a:rPr lang="en-US" dirty="0">
                <a:solidFill>
                  <a:schemeClr val="bg1"/>
                </a:solidFill>
              </a:rPr>
              <a:t>REST API</a:t>
            </a:r>
          </a:p>
        </p:txBody>
      </p:sp>
      <p:sp>
        <p:nvSpPr>
          <p:cNvPr id="46" name="TextBox 45">
            <a:extLst>
              <a:ext uri="{FF2B5EF4-FFF2-40B4-BE49-F238E27FC236}">
                <a16:creationId xmlns:a16="http://schemas.microsoft.com/office/drawing/2014/main" id="{3A0296C0-EEAB-BBF7-5290-1F461329D212}"/>
              </a:ext>
            </a:extLst>
          </p:cNvPr>
          <p:cNvSpPr txBox="1"/>
          <p:nvPr/>
        </p:nvSpPr>
        <p:spPr>
          <a:xfrm>
            <a:off x="7803341" y="4333028"/>
            <a:ext cx="609462" cy="369332"/>
          </a:xfrm>
          <a:prstGeom prst="rect">
            <a:avLst/>
          </a:prstGeom>
          <a:noFill/>
        </p:spPr>
        <p:txBody>
          <a:bodyPr wrap="none" rtlCol="0">
            <a:spAutoFit/>
          </a:bodyPr>
          <a:lstStyle/>
          <a:p>
            <a:r>
              <a:rPr lang="en-US" dirty="0">
                <a:solidFill>
                  <a:schemeClr val="bg1"/>
                </a:solidFill>
              </a:rPr>
              <a:t>LLM</a:t>
            </a:r>
          </a:p>
        </p:txBody>
      </p:sp>
      <p:sp>
        <p:nvSpPr>
          <p:cNvPr id="47" name="TextBox 46">
            <a:extLst>
              <a:ext uri="{FF2B5EF4-FFF2-40B4-BE49-F238E27FC236}">
                <a16:creationId xmlns:a16="http://schemas.microsoft.com/office/drawing/2014/main" id="{DD441AF3-ADA5-2BF5-B864-709F1050DC59}"/>
              </a:ext>
            </a:extLst>
          </p:cNvPr>
          <p:cNvSpPr txBox="1"/>
          <p:nvPr/>
        </p:nvSpPr>
        <p:spPr>
          <a:xfrm>
            <a:off x="8959018" y="4333028"/>
            <a:ext cx="602281" cy="369332"/>
          </a:xfrm>
          <a:prstGeom prst="rect">
            <a:avLst/>
          </a:prstGeom>
          <a:noFill/>
        </p:spPr>
        <p:txBody>
          <a:bodyPr wrap="none" rtlCol="0">
            <a:spAutoFit/>
          </a:bodyPr>
          <a:lstStyle/>
          <a:p>
            <a:r>
              <a:rPr lang="en-US" dirty="0">
                <a:solidFill>
                  <a:schemeClr val="bg1"/>
                </a:solidFill>
              </a:rPr>
              <a:t>BOT</a:t>
            </a:r>
          </a:p>
        </p:txBody>
      </p:sp>
      <p:sp>
        <p:nvSpPr>
          <p:cNvPr id="48" name="TextBox 47">
            <a:extLst>
              <a:ext uri="{FF2B5EF4-FFF2-40B4-BE49-F238E27FC236}">
                <a16:creationId xmlns:a16="http://schemas.microsoft.com/office/drawing/2014/main" id="{CE6D3E8C-362D-4297-18EE-C65759F55487}"/>
              </a:ext>
            </a:extLst>
          </p:cNvPr>
          <p:cNvSpPr txBox="1"/>
          <p:nvPr/>
        </p:nvSpPr>
        <p:spPr>
          <a:xfrm>
            <a:off x="4819185" y="4303665"/>
            <a:ext cx="1210588" cy="369332"/>
          </a:xfrm>
          <a:prstGeom prst="rect">
            <a:avLst/>
          </a:prstGeom>
          <a:noFill/>
        </p:spPr>
        <p:txBody>
          <a:bodyPr wrap="none" rtlCol="0">
            <a:spAutoFit/>
          </a:bodyPr>
          <a:lstStyle/>
          <a:p>
            <a:r>
              <a:rPr lang="en-US" dirty="0">
                <a:solidFill>
                  <a:schemeClr val="bg1"/>
                </a:solidFill>
              </a:rPr>
              <a:t>CAMERAS</a:t>
            </a:r>
          </a:p>
        </p:txBody>
      </p:sp>
      <p:sp>
        <p:nvSpPr>
          <p:cNvPr id="49" name="TextBox 48">
            <a:extLst>
              <a:ext uri="{FF2B5EF4-FFF2-40B4-BE49-F238E27FC236}">
                <a16:creationId xmlns:a16="http://schemas.microsoft.com/office/drawing/2014/main" id="{95863154-1A4E-731C-98D7-69139BB42E73}"/>
              </a:ext>
            </a:extLst>
          </p:cNvPr>
          <p:cNvSpPr txBox="1"/>
          <p:nvPr/>
        </p:nvSpPr>
        <p:spPr>
          <a:xfrm>
            <a:off x="7178394" y="2563596"/>
            <a:ext cx="1249894" cy="369332"/>
          </a:xfrm>
          <a:prstGeom prst="rect">
            <a:avLst/>
          </a:prstGeom>
          <a:noFill/>
        </p:spPr>
        <p:txBody>
          <a:bodyPr wrap="none" rtlCol="0">
            <a:spAutoFit/>
          </a:bodyPr>
          <a:lstStyle/>
          <a:p>
            <a:r>
              <a:rPr lang="en-US" dirty="0">
                <a:solidFill>
                  <a:schemeClr val="bg1"/>
                </a:solidFill>
              </a:rPr>
              <a:t>DATABASE</a:t>
            </a:r>
          </a:p>
        </p:txBody>
      </p:sp>
      <p:pic>
        <p:nvPicPr>
          <p:cNvPr id="51" name="Graphic 50" descr="Farmer male with solid fill">
            <a:extLst>
              <a:ext uri="{FF2B5EF4-FFF2-40B4-BE49-F238E27FC236}">
                <a16:creationId xmlns:a16="http://schemas.microsoft.com/office/drawing/2014/main" id="{11C0868E-6DDB-EA8F-239B-87CA7732824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83433" y="3458671"/>
            <a:ext cx="914400" cy="914400"/>
          </a:xfrm>
          <a:prstGeom prst="rect">
            <a:avLst/>
          </a:prstGeom>
        </p:spPr>
      </p:pic>
      <p:sp>
        <p:nvSpPr>
          <p:cNvPr id="60" name="Rectangle 59">
            <a:extLst>
              <a:ext uri="{FF2B5EF4-FFF2-40B4-BE49-F238E27FC236}">
                <a16:creationId xmlns:a16="http://schemas.microsoft.com/office/drawing/2014/main" id="{CEB30192-A10A-D928-DE4F-43C9B8913DAD}"/>
              </a:ext>
            </a:extLst>
          </p:cNvPr>
          <p:cNvSpPr/>
          <p:nvPr/>
        </p:nvSpPr>
        <p:spPr>
          <a:xfrm>
            <a:off x="4653023" y="1967696"/>
            <a:ext cx="5158467" cy="34492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62" name="Graphic 61" descr="Chicken with solid fill">
            <a:extLst>
              <a:ext uri="{FF2B5EF4-FFF2-40B4-BE49-F238E27FC236}">
                <a16:creationId xmlns:a16="http://schemas.microsoft.com/office/drawing/2014/main" id="{4D9F1465-E183-C525-7F85-C66883E6850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87750" y="5047529"/>
            <a:ext cx="1006446" cy="1006446"/>
          </a:xfrm>
          <a:prstGeom prst="rect">
            <a:avLst/>
          </a:prstGeom>
        </p:spPr>
      </p:pic>
    </p:spTree>
    <p:extLst>
      <p:ext uri="{BB962C8B-B14F-4D97-AF65-F5344CB8AC3E}">
        <p14:creationId xmlns:p14="http://schemas.microsoft.com/office/powerpoint/2010/main" val="414167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2">
            <a:extLst>
              <a:ext uri="{FF2B5EF4-FFF2-40B4-BE49-F238E27FC236}">
                <a16:creationId xmlns:a16="http://schemas.microsoft.com/office/drawing/2014/main" id="{5AB39B8B-85AC-7913-6E20-5CA4FA1FBE0C}"/>
              </a:ext>
            </a:extLst>
          </p:cNvPr>
          <p:cNvSpPr txBox="1">
            <a:spLocks/>
          </p:cNvSpPr>
          <p:nvPr/>
        </p:nvSpPr>
        <p:spPr>
          <a:xfrm>
            <a:off x="136609" y="1657836"/>
            <a:ext cx="4088149" cy="178510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14400" rtl="0" eaLnBrk="1" latinLnBrk="0" hangingPunct="1">
              <a:lnSpc>
                <a:spcPct val="90000"/>
              </a:lnSpc>
              <a:spcBef>
                <a:spcPct val="0"/>
              </a:spcBef>
              <a:buNone/>
              <a:defRPr sz="2400" kern="1200" spc="-50">
                <a:ln w="3175">
                  <a:noFill/>
                </a:ln>
                <a:gradFill>
                  <a:gsLst>
                    <a:gs pos="0">
                      <a:srgbClr val="FFFFFF"/>
                    </a:gs>
                    <a:gs pos="100000">
                      <a:srgbClr val="FFFFFF"/>
                    </a:gs>
                  </a:gsLst>
                  <a:lin ang="5400000" scaled="1"/>
                </a:gradFill>
                <a:latin typeface="+mj-lt"/>
                <a:ea typeface="+mj-lt"/>
                <a:cs typeface="Segoe UI Semibold"/>
              </a:defRPr>
            </a:lvl1pPr>
          </a:lstStyle>
          <a:p>
            <a:pPr>
              <a:lnSpc>
                <a:spcPct val="100000"/>
              </a:lnSpc>
              <a:spcBef>
                <a:spcPts val="0"/>
              </a:spcBef>
              <a:defRPr/>
            </a:pPr>
            <a:r>
              <a:rPr lang="en-US" sz="4400" dirty="0">
                <a:ln>
                  <a:noFill/>
                </a:ln>
                <a:gradFill>
                  <a:gsLst>
                    <a:gs pos="25000">
                      <a:srgbClr val="8DC8E8"/>
                    </a:gs>
                    <a:gs pos="75000">
                      <a:srgbClr val="CD98CF"/>
                    </a:gs>
                  </a:gsLst>
                  <a:lin ang="2700000" scaled="0"/>
                </a:gradFill>
                <a:ea typeface="+mn-ea"/>
                <a:cs typeface="Segoe UI Semibold" panose="020B0702040204020203" pitchFamily="34" charset="0"/>
              </a:rPr>
              <a:t>Joe Baldwin</a:t>
            </a:r>
          </a:p>
          <a:p>
            <a:pPr>
              <a:lnSpc>
                <a:spcPct val="100000"/>
              </a:lnSpc>
              <a:spcBef>
                <a:spcPts val="0"/>
              </a:spcBef>
              <a:defRPr/>
            </a:pPr>
            <a:r>
              <a:rPr lang="en-US" sz="2200" dirty="0">
                <a:gradFill flip="none" rotWithShape="1">
                  <a:gsLst>
                    <a:gs pos="12000">
                      <a:srgbClr val="FFFFFF"/>
                    </a:gs>
                    <a:gs pos="100000">
                      <a:srgbClr val="FFFFFF"/>
                    </a:gs>
                  </a:gsLst>
                  <a:lin ang="18900000" scaled="1"/>
                  <a:tileRect/>
                </a:gradFill>
              </a:rPr>
              <a:t>Senior Modern Work Engineer</a:t>
            </a:r>
            <a:endParaRPr lang="en-US" sz="2200" dirty="0">
              <a:ln>
                <a:noFill/>
              </a:ln>
              <a:gradFill>
                <a:gsLst>
                  <a:gs pos="25000">
                    <a:srgbClr val="8DC8E8"/>
                  </a:gs>
                  <a:gs pos="75000">
                    <a:srgbClr val="CD98CF"/>
                  </a:gs>
                </a:gsLst>
                <a:lin ang="2700000" scaled="0"/>
              </a:gradFill>
              <a:ea typeface="+mn-ea"/>
              <a:cs typeface="Segoe UI Semibold" panose="020B0702040204020203" pitchFamily="34" charset="0"/>
            </a:endParaRPr>
          </a:p>
          <a:p>
            <a:pPr>
              <a:lnSpc>
                <a:spcPct val="100000"/>
              </a:lnSpc>
              <a:spcBef>
                <a:spcPts val="0"/>
              </a:spcBef>
              <a:defRPr/>
            </a:pPr>
            <a:endParaRPr lang="en-US" sz="4800" dirty="0">
              <a:gradFill flip="none" rotWithShape="1">
                <a:gsLst>
                  <a:gs pos="12000">
                    <a:srgbClr val="CD9AD0"/>
                  </a:gs>
                  <a:gs pos="87000">
                    <a:srgbClr val="8EC8E8"/>
                  </a:gs>
                </a:gsLst>
                <a:lin ang="10800000" scaled="1"/>
                <a:tileRect/>
              </a:gradFill>
              <a:latin typeface="Segoe UI Semibold"/>
            </a:endParaRPr>
          </a:p>
        </p:txBody>
      </p:sp>
      <p:cxnSp>
        <p:nvCxnSpPr>
          <p:cNvPr id="4" name="Straight Connector 3">
            <a:extLst>
              <a:ext uri="{FF2B5EF4-FFF2-40B4-BE49-F238E27FC236}">
                <a16:creationId xmlns:a16="http://schemas.microsoft.com/office/drawing/2014/main" id="{B830B3A1-A0BD-AAE0-9697-88A4C44A4319}"/>
              </a:ext>
              <a:ext uri="{C183D7F6-B498-43B3-948B-1728B52AA6E4}">
                <adec:decorative xmlns:adec="http://schemas.microsoft.com/office/drawing/2017/decorative" val="1"/>
              </a:ext>
            </a:extLst>
          </p:cNvPr>
          <p:cNvCxnSpPr>
            <a:cxnSpLocks/>
          </p:cNvCxnSpPr>
          <p:nvPr/>
        </p:nvCxnSpPr>
        <p:spPr>
          <a:xfrm>
            <a:off x="3924652" y="907873"/>
            <a:ext cx="0" cy="4232030"/>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514DD90-199F-DF07-BB0E-BDC90332AE2E}"/>
              </a:ext>
              <a:ext uri="{C183D7F6-B498-43B3-948B-1728B52AA6E4}">
                <adec:decorative xmlns:adec="http://schemas.microsoft.com/office/drawing/2017/decorative" val="1"/>
              </a:ext>
            </a:extLst>
          </p:cNvPr>
          <p:cNvCxnSpPr>
            <a:cxnSpLocks/>
          </p:cNvCxnSpPr>
          <p:nvPr/>
        </p:nvCxnSpPr>
        <p:spPr>
          <a:xfrm>
            <a:off x="917808" y="3227762"/>
            <a:ext cx="2200296"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16674683-0D59-9AC4-5939-735543E0E1A3}"/>
              </a:ext>
            </a:extLst>
          </p:cNvPr>
          <p:cNvSpPr/>
          <p:nvPr/>
        </p:nvSpPr>
        <p:spPr>
          <a:xfrm>
            <a:off x="3995554" y="658452"/>
            <a:ext cx="8059837" cy="3211694"/>
          </a:xfrm>
          <a:prstGeom prst="rect">
            <a:avLst/>
          </a:prstGeom>
          <a:noFill/>
        </p:spPr>
        <p:txBody>
          <a:bodyPr wrap="square" lIns="0" tIns="0" rIns="0" bIns="0" rtlCol="0" anchor="t"/>
          <a:lstStyle/>
          <a:p>
            <a:pPr marL="585800" lvl="1" indent="-342900" algn="l">
              <a:lnSpc>
                <a:spcPct val="150000"/>
              </a:lnSpc>
              <a:spcBef>
                <a:spcPts val="208"/>
              </a:spcBef>
              <a:buSzPct val="100000"/>
              <a:buFont typeface="Wingdings" panose="05000000000000000000" pitchFamily="2" charset="2"/>
              <a:buChar char="§"/>
            </a:pPr>
            <a:r>
              <a:rPr lang="en-US" sz="2000" dirty="0">
                <a:solidFill>
                  <a:schemeClr val="bg1"/>
                </a:solidFill>
                <a:latin typeface="Montserrat" pitchFamily="34" charset="0"/>
                <a:ea typeface="Montserrat" pitchFamily="34" charset="-122"/>
                <a:cs typeface="Montserrat" pitchFamily="34" charset="-120"/>
              </a:rPr>
              <a:t>Modern Work Team - Heartland Business Systems</a:t>
            </a:r>
          </a:p>
          <a:p>
            <a:pPr marL="585800" lvl="1" indent="-342900" algn="l">
              <a:lnSpc>
                <a:spcPct val="150000"/>
              </a:lnSpc>
              <a:spcBef>
                <a:spcPts val="576"/>
              </a:spcBef>
              <a:buSzPct val="100000"/>
              <a:buFont typeface="Wingdings" panose="05000000000000000000" pitchFamily="2" charset="2"/>
              <a:buChar char="§"/>
            </a:pPr>
            <a:r>
              <a:rPr lang="en-US" sz="2000" dirty="0">
                <a:solidFill>
                  <a:schemeClr val="bg1"/>
                </a:solidFill>
                <a:latin typeface="Montserrat" pitchFamily="34" charset="0"/>
                <a:ea typeface="Montserrat" pitchFamily="34" charset="-122"/>
                <a:cs typeface="Montserrat" pitchFamily="34" charset="-120"/>
              </a:rPr>
              <a:t>25 Years in IT, 19 Years in Microsoft Stack, 3 Years IT Instructor</a:t>
            </a:r>
          </a:p>
          <a:p>
            <a:pPr marL="585800" lvl="1" indent="-342900" algn="l">
              <a:lnSpc>
                <a:spcPct val="150000"/>
              </a:lnSpc>
              <a:spcBef>
                <a:spcPts val="576"/>
              </a:spcBef>
              <a:buSzPct val="100000"/>
              <a:buFont typeface="Wingdings" panose="05000000000000000000" pitchFamily="2" charset="2"/>
              <a:buChar char="§"/>
            </a:pPr>
            <a:r>
              <a:rPr lang="en-US" sz="2000" dirty="0">
                <a:solidFill>
                  <a:schemeClr val="bg1"/>
                </a:solidFill>
                <a:latin typeface="Montserrat" pitchFamily="34" charset="0"/>
                <a:ea typeface="Montserrat" pitchFamily="34" charset="-122"/>
                <a:cs typeface="Montserrat" pitchFamily="34" charset="-120"/>
              </a:rPr>
              <a:t>SharePoint On-premises Stand-ups and Rescues</a:t>
            </a:r>
          </a:p>
          <a:p>
            <a:pPr marL="585800" lvl="1" indent="-342900" algn="l">
              <a:lnSpc>
                <a:spcPct val="150000"/>
              </a:lnSpc>
              <a:spcBef>
                <a:spcPts val="576"/>
              </a:spcBef>
              <a:buSzPct val="100000"/>
              <a:buFont typeface="Wingdings" panose="05000000000000000000" pitchFamily="2" charset="2"/>
              <a:buChar char="§"/>
            </a:pPr>
            <a:r>
              <a:rPr lang="en-US" sz="2000" dirty="0">
                <a:solidFill>
                  <a:schemeClr val="bg1"/>
                </a:solidFill>
                <a:latin typeface="Montserrat" pitchFamily="34" charset="0"/>
                <a:ea typeface="Montserrat" pitchFamily="34" charset="-122"/>
                <a:cs typeface="Montserrat" pitchFamily="34" charset="-120"/>
              </a:rPr>
              <a:t>Fileshare &amp; SharePoint to Cloud Migrations, Cloud to Cloud Migrations</a:t>
            </a:r>
          </a:p>
          <a:p>
            <a:pPr marL="585800" lvl="1" indent="-342900" algn="l">
              <a:lnSpc>
                <a:spcPct val="150000"/>
              </a:lnSpc>
              <a:spcBef>
                <a:spcPts val="576"/>
              </a:spcBef>
              <a:buSzPct val="100000"/>
              <a:buFont typeface="Wingdings" panose="05000000000000000000" pitchFamily="2" charset="2"/>
              <a:buChar char="§"/>
            </a:pPr>
            <a:r>
              <a:rPr lang="en-US" sz="2000" dirty="0">
                <a:solidFill>
                  <a:schemeClr val="bg1"/>
                </a:solidFill>
                <a:latin typeface="Montserrat" pitchFamily="34" charset="0"/>
                <a:ea typeface="Montserrat" pitchFamily="34" charset="-122"/>
                <a:cs typeface="Montserrat" pitchFamily="34" charset="-120"/>
              </a:rPr>
              <a:t>Azure &amp; O365 Integrations, React Development, PowerShell</a:t>
            </a:r>
          </a:p>
          <a:p>
            <a:pPr marL="585800" lvl="1" indent="-342900" algn="l">
              <a:lnSpc>
                <a:spcPct val="150000"/>
              </a:lnSpc>
              <a:spcBef>
                <a:spcPts val="576"/>
              </a:spcBef>
              <a:buSzPct val="100000"/>
              <a:buFont typeface="Wingdings" panose="05000000000000000000" pitchFamily="2" charset="2"/>
              <a:buChar char="§"/>
            </a:pPr>
            <a:r>
              <a:rPr lang="en-US" sz="2000" dirty="0">
                <a:solidFill>
                  <a:schemeClr val="bg1"/>
                </a:solidFill>
                <a:latin typeface="Montserrat" pitchFamily="34" charset="0"/>
                <a:ea typeface="Montserrat" pitchFamily="34" charset="-122"/>
                <a:cs typeface="Montserrat" pitchFamily="34" charset="-120"/>
              </a:rPr>
              <a:t>Azure Hosted LLMs, Microsoft Copilot</a:t>
            </a:r>
          </a:p>
          <a:p>
            <a:pPr marL="585800" lvl="1" indent="-342900" algn="l">
              <a:lnSpc>
                <a:spcPct val="150000"/>
              </a:lnSpc>
              <a:spcBef>
                <a:spcPts val="576"/>
              </a:spcBef>
              <a:buSzPct val="100000"/>
              <a:buFont typeface="Wingdings" panose="05000000000000000000" pitchFamily="2" charset="2"/>
              <a:buChar char="§"/>
            </a:pPr>
            <a:r>
              <a:rPr lang="en-US" sz="2000" dirty="0">
                <a:solidFill>
                  <a:schemeClr val="bg1"/>
                </a:solidFill>
                <a:latin typeface="Montserrat" pitchFamily="34" charset="0"/>
                <a:ea typeface="Montserrat" pitchFamily="34" charset="-122"/>
                <a:cs typeface="Montserrat" pitchFamily="34" charset="-120"/>
              </a:rPr>
              <a:t>Healthy fear of Robots and AI since I saw "The Black Hole" at age of 3 </a:t>
            </a:r>
            <a:r>
              <a:rPr lang="en-US" sz="2000" dirty="0">
                <a:solidFill>
                  <a:srgbClr val="000000">
                    <a:alpha val="60000"/>
                  </a:srgbClr>
                </a:solidFill>
                <a:latin typeface="Montserrat" pitchFamily="34" charset="0"/>
                <a:ea typeface="Montserrat" pitchFamily="34" charset="-122"/>
                <a:cs typeface="Montserrat" pitchFamily="34" charset="-120"/>
              </a:rPr>
              <a:t>3</a:t>
            </a:r>
            <a:endParaRPr lang="en-US" sz="2000" dirty="0"/>
          </a:p>
        </p:txBody>
      </p:sp>
    </p:spTree>
    <p:extLst>
      <p:ext uri="{BB962C8B-B14F-4D97-AF65-F5344CB8AC3E}">
        <p14:creationId xmlns:p14="http://schemas.microsoft.com/office/powerpoint/2010/main" val="301642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nodeType="withEffect">
                                  <p:stCondLst>
                                    <p:cond delay="0"/>
                                  </p:stCondLst>
                                  <p:childTnLst>
                                    <p:animMotion origin="layout" path="M 2.91667E-6 -7.40741E-7 L 2.91667E-6 0.01968 " pathEditMode="relative" rAng="0" ptsTypes="AA">
                                      <p:cBhvr>
                                        <p:cTn id="17"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64734" y="2032082"/>
            <a:ext cx="5333511"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endParaRPr lang="en-CA" sz="4400" dirty="0">
              <a:gradFill flip="none" rotWithShape="1">
                <a:gsLst>
                  <a:gs pos="12000">
                    <a:srgbClr val="FFFFFF"/>
                  </a:gs>
                  <a:gs pos="100000">
                    <a:srgbClr val="FFFFFF"/>
                  </a:gs>
                </a:gsLst>
                <a:lin ang="18900000" scaled="1"/>
                <a:tileRect/>
              </a:gradFill>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Large Language Models (LLMs)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108959-F681-6B81-141C-D12AD549E216}"/>
              </a:ext>
            </a:extLst>
          </p:cNvPr>
          <p:cNvSpPr txBox="1"/>
          <p:nvPr/>
        </p:nvSpPr>
        <p:spPr>
          <a:xfrm>
            <a:off x="6233868" y="2788"/>
            <a:ext cx="5593398" cy="6463308"/>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r>
              <a:rPr lang="en-US" dirty="0">
                <a:ln>
                  <a:noFill/>
                </a:ln>
                <a:gradFill>
                  <a:gsLst>
                    <a:gs pos="25000">
                      <a:srgbClr val="8DC8E8"/>
                    </a:gs>
                    <a:gs pos="75000">
                      <a:srgbClr val="CD98CF"/>
                    </a:gs>
                  </a:gsLst>
                  <a:lin ang="2700000" scaled="0"/>
                </a:gradFill>
                <a:ea typeface="+mn-ea"/>
                <a:cs typeface="Segoe UI Semibold" panose="020B0702040204020203" pitchFamily="34" charset="0"/>
              </a:rPr>
              <a:t>Predictive Text in 2018,Heirloom Apples</a:t>
            </a:r>
          </a:p>
          <a:p>
            <a:pPr lvl="1" fontAlgn="ctr">
              <a:lnSpc>
                <a:spcPct val="150000"/>
              </a:lnSpc>
            </a:pPr>
            <a:r>
              <a:rPr lang="en-US" sz="2200" dirty="0">
                <a:solidFill>
                  <a:schemeClr val="bg1"/>
                </a:solidFill>
              </a:rPr>
              <a:t>Mage</a:t>
            </a:r>
          </a:p>
          <a:p>
            <a:pPr lvl="1" fontAlgn="ctr">
              <a:lnSpc>
                <a:spcPct val="150000"/>
              </a:lnSpc>
            </a:pPr>
            <a:r>
              <a:rPr lang="en-US" sz="2200" dirty="0">
                <a:solidFill>
                  <a:schemeClr val="bg1"/>
                </a:solidFill>
              </a:rPr>
              <a:t>Little </a:t>
            </a:r>
            <a:r>
              <a:rPr lang="en-US" sz="2200" dirty="0" err="1">
                <a:solidFill>
                  <a:schemeClr val="bg1"/>
                </a:solidFill>
              </a:rPr>
              <a:t>Nonsy</a:t>
            </a:r>
            <a:endParaRPr lang="en-US" sz="2200" dirty="0">
              <a:solidFill>
                <a:schemeClr val="bg1"/>
              </a:solidFill>
            </a:endParaRPr>
          </a:p>
          <a:p>
            <a:pPr lvl="1" fontAlgn="ctr">
              <a:lnSpc>
                <a:spcPct val="150000"/>
              </a:lnSpc>
            </a:pPr>
            <a:r>
              <a:rPr lang="en-US" sz="2200" dirty="0">
                <a:solidFill>
                  <a:schemeClr val="bg1"/>
                </a:solidFill>
              </a:rPr>
              <a:t>Red The Braw</a:t>
            </a:r>
          </a:p>
          <a:p>
            <a:pPr lvl="1" fontAlgn="ctr">
              <a:lnSpc>
                <a:spcPct val="150000"/>
              </a:lnSpc>
            </a:pPr>
            <a:r>
              <a:rPr lang="en-US" sz="2200" dirty="0">
                <a:solidFill>
                  <a:schemeClr val="bg1"/>
                </a:solidFill>
              </a:rPr>
              <a:t>Lady </a:t>
            </a:r>
            <a:r>
              <a:rPr lang="en-US" sz="2200" dirty="0" err="1">
                <a:solidFill>
                  <a:schemeClr val="bg1"/>
                </a:solidFill>
              </a:rPr>
              <a:t>Fallstone</a:t>
            </a:r>
            <a:endParaRPr lang="en-US" sz="2200" dirty="0">
              <a:solidFill>
                <a:schemeClr val="bg1"/>
              </a:solidFill>
            </a:endParaRPr>
          </a:p>
          <a:p>
            <a:pPr lvl="1" fontAlgn="ctr">
              <a:lnSpc>
                <a:spcPct val="150000"/>
              </a:lnSpc>
            </a:pPr>
            <a:r>
              <a:rPr lang="en-US" sz="2200" dirty="0">
                <a:solidFill>
                  <a:schemeClr val="bg1"/>
                </a:solidFill>
              </a:rPr>
              <a:t>Baldy the </a:t>
            </a:r>
            <a:r>
              <a:rPr lang="en-US" sz="2200" dirty="0" err="1">
                <a:solidFill>
                  <a:schemeClr val="bg1"/>
                </a:solidFill>
              </a:rPr>
              <a:t>Pearmain</a:t>
            </a:r>
            <a:endParaRPr lang="en-US" sz="2200" dirty="0">
              <a:solidFill>
                <a:schemeClr val="bg1"/>
              </a:solidFill>
            </a:endParaRPr>
          </a:p>
          <a:p>
            <a:pPr lvl="1" fontAlgn="ctr">
              <a:lnSpc>
                <a:spcPct val="150000"/>
              </a:lnSpc>
            </a:pPr>
            <a:r>
              <a:rPr lang="en-US" sz="2200" dirty="0" err="1">
                <a:solidFill>
                  <a:schemeClr val="bg1"/>
                </a:solidFill>
              </a:rPr>
              <a:t>Spitzenborn</a:t>
            </a:r>
            <a:endParaRPr lang="en-US" sz="2200" dirty="0">
              <a:solidFill>
                <a:schemeClr val="bg1"/>
              </a:solidFill>
            </a:endParaRPr>
          </a:p>
          <a:p>
            <a:pPr lvl="1" fontAlgn="ctr">
              <a:lnSpc>
                <a:spcPct val="150000"/>
              </a:lnSpc>
            </a:pPr>
            <a:r>
              <a:rPr lang="en-US" sz="2200" dirty="0" err="1">
                <a:solidFill>
                  <a:schemeClr val="bg1"/>
                </a:solidFill>
              </a:rPr>
              <a:t>Warflush</a:t>
            </a:r>
            <a:endParaRPr lang="en-US" sz="2200" dirty="0">
              <a:solidFill>
                <a:schemeClr val="bg1"/>
              </a:solidFill>
            </a:endParaRPr>
          </a:p>
          <a:p>
            <a:pPr lvl="1" fontAlgn="ctr">
              <a:lnSpc>
                <a:spcPct val="150000"/>
              </a:lnSpc>
            </a:pPr>
            <a:r>
              <a:rPr lang="en-US" sz="2200" dirty="0" err="1">
                <a:solidFill>
                  <a:schemeClr val="bg1"/>
                </a:solidFill>
              </a:rPr>
              <a:t>Bogma</a:t>
            </a:r>
            <a:endParaRPr lang="en-US" sz="2200" dirty="0">
              <a:solidFill>
                <a:schemeClr val="bg1"/>
              </a:solidFill>
            </a:endParaRPr>
          </a:p>
          <a:p>
            <a:pPr lvl="1" fontAlgn="ctr">
              <a:lnSpc>
                <a:spcPct val="150000"/>
              </a:lnSpc>
            </a:pPr>
            <a:r>
              <a:rPr lang="en-US" sz="2200" dirty="0">
                <a:solidFill>
                  <a:schemeClr val="bg1"/>
                </a:solidFill>
              </a:rPr>
              <a:t>Red </a:t>
            </a:r>
            <a:r>
              <a:rPr lang="en-US" sz="2200" dirty="0" err="1">
                <a:solidFill>
                  <a:schemeClr val="bg1"/>
                </a:solidFill>
              </a:rPr>
              <a:t>Tomm</a:t>
            </a:r>
            <a:r>
              <a:rPr lang="en-US" sz="2200" dirty="0">
                <a:solidFill>
                  <a:schemeClr val="bg1"/>
                </a:solidFill>
              </a:rPr>
              <a:t> of </a:t>
            </a:r>
            <a:r>
              <a:rPr lang="en-US" sz="2200" dirty="0" err="1">
                <a:solidFill>
                  <a:schemeClr val="bg1"/>
                </a:solidFill>
              </a:rPr>
              <a:t>Bonesey</a:t>
            </a:r>
            <a:endParaRPr lang="en-US" sz="2200" dirty="0">
              <a:solidFill>
                <a:schemeClr val="bg1"/>
              </a:solidFill>
            </a:endParaRPr>
          </a:p>
          <a:p>
            <a:pPr lvl="1" fontAlgn="ctr">
              <a:lnSpc>
                <a:spcPct val="150000"/>
              </a:lnSpc>
            </a:pPr>
            <a:r>
              <a:rPr lang="en-US" sz="2200" dirty="0">
                <a:solidFill>
                  <a:schemeClr val="bg1"/>
                </a:solidFill>
              </a:rPr>
              <a:t>Lady Of the Light</a:t>
            </a:r>
          </a:p>
          <a:p>
            <a:pPr lvl="1" fontAlgn="ctr">
              <a:lnSpc>
                <a:spcPct val="150000"/>
              </a:lnSpc>
            </a:pPr>
            <a:r>
              <a:rPr lang="en-US" sz="2200" dirty="0" err="1">
                <a:solidFill>
                  <a:schemeClr val="bg1"/>
                </a:solidFill>
              </a:rPr>
              <a:t>Kentic</a:t>
            </a:r>
            <a:r>
              <a:rPr lang="en-US" sz="2200" dirty="0">
                <a:solidFill>
                  <a:schemeClr val="bg1"/>
                </a:solidFill>
              </a:rPr>
              <a:t> The Steeler</a:t>
            </a:r>
          </a:p>
          <a:p>
            <a:pPr lvl="1" fontAlgn="ctr">
              <a:lnSpc>
                <a:spcPct val="150000"/>
              </a:lnSpc>
            </a:pPr>
            <a:r>
              <a:rPr lang="en-US" sz="2200" dirty="0">
                <a:solidFill>
                  <a:schemeClr val="bg1"/>
                </a:solidFill>
              </a:rPr>
              <a:t>Warrior Golden Pippin Of </a:t>
            </a:r>
            <a:r>
              <a:rPr lang="en-US" sz="2200" dirty="0" err="1">
                <a:solidFill>
                  <a:schemeClr val="bg1"/>
                </a:solidFill>
              </a:rPr>
              <a:t>Bellandfus</a:t>
            </a:r>
            <a:endParaRPr lang="en-US" sz="2200" dirty="0">
              <a:solidFill>
                <a:schemeClr val="bg1"/>
              </a:solidFill>
            </a:endParaRPr>
          </a:p>
        </p:txBody>
      </p:sp>
      <p:sp>
        <p:nvSpPr>
          <p:cNvPr id="3" name="TextBox 2">
            <a:extLst>
              <a:ext uri="{FF2B5EF4-FFF2-40B4-BE49-F238E27FC236}">
                <a16:creationId xmlns:a16="http://schemas.microsoft.com/office/drawing/2014/main" id="{5203775A-5503-F6D2-4D5A-E6E669768309}"/>
              </a:ext>
            </a:extLst>
          </p:cNvPr>
          <p:cNvSpPr txBox="1"/>
          <p:nvPr/>
        </p:nvSpPr>
        <p:spPr>
          <a:xfrm>
            <a:off x="6021425" y="6529174"/>
            <a:ext cx="6084551" cy="307777"/>
          </a:xfrm>
          <a:prstGeom prst="rect">
            <a:avLst/>
          </a:prstGeom>
          <a:noFill/>
        </p:spPr>
        <p:txBody>
          <a:bodyPr wrap="none" rtlCol="0">
            <a:spAutoFit/>
          </a:bodyPr>
          <a:lstStyle/>
          <a:p>
            <a:r>
              <a:rPr lang="en-US" sz="1400" i="1" dirty="0">
                <a:solidFill>
                  <a:schemeClr val="bg1"/>
                </a:solidFill>
              </a:rPr>
              <a:t>https://www.aiweirdness.com/heirloom-apples-youve-never-tried-18-09-07</a:t>
            </a:r>
          </a:p>
        </p:txBody>
      </p:sp>
    </p:spTree>
    <p:extLst>
      <p:ext uri="{BB962C8B-B14F-4D97-AF65-F5344CB8AC3E}">
        <p14:creationId xmlns:p14="http://schemas.microsoft.com/office/powerpoint/2010/main" val="368466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5E-6 -2.96296E-6 L 5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38275" y="1754289"/>
            <a:ext cx="5333511"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Data Sources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108959-F681-6B81-141C-D12AD549E216}"/>
              </a:ext>
            </a:extLst>
          </p:cNvPr>
          <p:cNvSpPr txBox="1"/>
          <p:nvPr/>
        </p:nvSpPr>
        <p:spPr>
          <a:xfrm>
            <a:off x="6280731" y="1638626"/>
            <a:ext cx="6254185" cy="2954655"/>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lnSpc>
                <a:spcPct val="150000"/>
              </a:lnSpc>
              <a:buFont typeface="Arial" panose="020B0604020202020204" pitchFamily="34" charset="0"/>
              <a:buChar char="•"/>
            </a:pPr>
            <a:r>
              <a:rPr lang="en-US" sz="3200" dirty="0"/>
              <a:t>Cameras</a:t>
            </a:r>
          </a:p>
          <a:p>
            <a:pPr marL="342900" indent="-342900" fontAlgn="ctr">
              <a:lnSpc>
                <a:spcPct val="150000"/>
              </a:lnSpc>
              <a:buFont typeface="Arial" panose="020B0604020202020204" pitchFamily="34" charset="0"/>
              <a:buChar char="•"/>
            </a:pPr>
            <a:r>
              <a:rPr lang="en-US" sz="3200" dirty="0"/>
              <a:t>Scheduled Tasks</a:t>
            </a:r>
          </a:p>
          <a:p>
            <a:pPr marL="342900" indent="-342900" fontAlgn="ctr">
              <a:lnSpc>
                <a:spcPct val="150000"/>
              </a:lnSpc>
              <a:buFont typeface="Arial" panose="020B0604020202020204" pitchFamily="34" charset="0"/>
              <a:buChar char="•"/>
            </a:pPr>
            <a:r>
              <a:rPr lang="en-US" sz="3200" dirty="0"/>
              <a:t>Free Weather API</a:t>
            </a:r>
          </a:p>
          <a:p>
            <a:pPr marL="342900" indent="-342900" fontAlgn="ctr">
              <a:lnSpc>
                <a:spcPct val="150000"/>
              </a:lnSpc>
              <a:buFont typeface="Arial" panose="020B0604020202020204" pitchFamily="34" charset="0"/>
              <a:buChar char="•"/>
            </a:pPr>
            <a:r>
              <a:rPr lang="en-US" sz="3200" dirty="0"/>
              <a:t>Humans </a:t>
            </a:r>
          </a:p>
        </p:txBody>
      </p:sp>
    </p:spTree>
    <p:extLst>
      <p:ext uri="{BB962C8B-B14F-4D97-AF65-F5344CB8AC3E}">
        <p14:creationId xmlns:p14="http://schemas.microsoft.com/office/powerpoint/2010/main" val="271884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4.58333E-6 3.33333E-6 L -4.58333E-6 0.01967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78297" y="1633253"/>
            <a:ext cx="5517227"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False Starts &amp; Dead Ends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108959-F681-6B81-141C-D12AD549E216}"/>
              </a:ext>
            </a:extLst>
          </p:cNvPr>
          <p:cNvSpPr txBox="1"/>
          <p:nvPr/>
        </p:nvSpPr>
        <p:spPr>
          <a:xfrm>
            <a:off x="6481480" y="1767006"/>
            <a:ext cx="5548475" cy="332398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lnSpc>
                <a:spcPct val="150000"/>
              </a:lnSpc>
              <a:buFont typeface="Arial" panose="020B0604020202020204" pitchFamily="34" charset="0"/>
              <a:buChar char="•"/>
            </a:pPr>
            <a:r>
              <a:rPr lang="en-US" dirty="0"/>
              <a:t>Azure Chatbots w/ LUIS</a:t>
            </a:r>
          </a:p>
          <a:p>
            <a:pPr marL="342900" indent="-342900" fontAlgn="ctr">
              <a:lnSpc>
                <a:spcPct val="150000"/>
              </a:lnSpc>
              <a:buFont typeface="Arial" panose="020B0604020202020204" pitchFamily="34" charset="0"/>
              <a:buChar char="•"/>
            </a:pPr>
            <a:r>
              <a:rPr lang="en-US" dirty="0"/>
              <a:t>System Messages w/ JSON response</a:t>
            </a:r>
          </a:p>
          <a:p>
            <a:pPr marL="342900" indent="-342900" fontAlgn="ctr">
              <a:lnSpc>
                <a:spcPct val="150000"/>
              </a:lnSpc>
              <a:buFont typeface="Arial" panose="020B0604020202020204" pitchFamily="34" charset="0"/>
              <a:buChar char="•"/>
            </a:pPr>
            <a:r>
              <a:rPr lang="en-US" dirty="0"/>
              <a:t>Teams Messaging Extensions</a:t>
            </a:r>
          </a:p>
          <a:p>
            <a:pPr marL="342900" indent="-342900" fontAlgn="ctr">
              <a:lnSpc>
                <a:spcPct val="150000"/>
              </a:lnSpc>
              <a:buFont typeface="Arial" panose="020B0604020202020204" pitchFamily="34" charset="0"/>
              <a:buChar char="•"/>
            </a:pPr>
            <a:r>
              <a:rPr lang="en-US" dirty="0"/>
              <a:t>Functions with ChatGPT &lt; 4.0</a:t>
            </a:r>
          </a:p>
          <a:p>
            <a:pPr marL="342900" indent="-342900" fontAlgn="ctr">
              <a:lnSpc>
                <a:spcPct val="150000"/>
              </a:lnSpc>
              <a:buFont typeface="Arial" panose="020B0604020202020204" pitchFamily="34" charset="0"/>
              <a:buChar char="•"/>
            </a:pPr>
            <a:r>
              <a:rPr lang="en-US" dirty="0" err="1"/>
              <a:t>Langchain</a:t>
            </a:r>
            <a:r>
              <a:rPr lang="en-US" dirty="0"/>
              <a:t> with Tools</a:t>
            </a:r>
          </a:p>
          <a:p>
            <a:pPr marL="342900" indent="-342900" fontAlgn="ctr">
              <a:lnSpc>
                <a:spcPct val="150000"/>
              </a:lnSpc>
              <a:buFont typeface="Arial" panose="020B0604020202020204" pitchFamily="34" charset="0"/>
              <a:buChar char="•"/>
            </a:pPr>
            <a:r>
              <a:rPr lang="en-US" dirty="0"/>
              <a:t>Fine Tuning LLMs</a:t>
            </a:r>
          </a:p>
        </p:txBody>
      </p:sp>
    </p:spTree>
    <p:extLst>
      <p:ext uri="{BB962C8B-B14F-4D97-AF65-F5344CB8AC3E}">
        <p14:creationId xmlns:p14="http://schemas.microsoft.com/office/powerpoint/2010/main" val="243311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78297" y="1633253"/>
            <a:ext cx="5517227" cy="21605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Azure Fine-tuned LLM pricing</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$504/week vs. $285.50/week</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 black screen with white text&#10;&#10;Description automatically generated">
            <a:extLst>
              <a:ext uri="{FF2B5EF4-FFF2-40B4-BE49-F238E27FC236}">
                <a16:creationId xmlns:a16="http://schemas.microsoft.com/office/drawing/2014/main" id="{F54A388F-854C-CCC8-26D1-B4024F38F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873" y="787077"/>
            <a:ext cx="5785929" cy="4785611"/>
          </a:xfrm>
          <a:prstGeom prst="rect">
            <a:avLst/>
          </a:prstGeom>
        </p:spPr>
      </p:pic>
    </p:spTree>
    <p:extLst>
      <p:ext uri="{BB962C8B-B14F-4D97-AF65-F5344CB8AC3E}">
        <p14:creationId xmlns:p14="http://schemas.microsoft.com/office/powerpoint/2010/main" val="123277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78297" y="1633253"/>
            <a:ext cx="5517227"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Why Azure OpenAI?</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108959-F681-6B81-141C-D12AD549E216}"/>
              </a:ext>
            </a:extLst>
          </p:cNvPr>
          <p:cNvSpPr txBox="1"/>
          <p:nvPr/>
        </p:nvSpPr>
        <p:spPr>
          <a:xfrm>
            <a:off x="6543174" y="1816923"/>
            <a:ext cx="4965882" cy="480131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lnSpc>
                <a:spcPct val="150000"/>
              </a:lnSpc>
              <a:buFont typeface="Arial" panose="020B0604020202020204" pitchFamily="34" charset="0"/>
              <a:buChar char="•"/>
            </a:pPr>
            <a:r>
              <a:rPr lang="en-US" sz="3200" dirty="0"/>
              <a:t>Data Security</a:t>
            </a:r>
          </a:p>
          <a:p>
            <a:pPr marL="342900" indent="-342900" fontAlgn="ctr">
              <a:lnSpc>
                <a:spcPct val="150000"/>
              </a:lnSpc>
              <a:buFont typeface="Arial" panose="020B0604020202020204" pitchFamily="34" charset="0"/>
              <a:buChar char="•"/>
            </a:pPr>
            <a:r>
              <a:rPr lang="en-US" sz="3200" dirty="0"/>
              <a:t>Azure Ecosystem</a:t>
            </a:r>
          </a:p>
          <a:p>
            <a:pPr marL="342900" indent="-342900" fontAlgn="ctr">
              <a:lnSpc>
                <a:spcPct val="150000"/>
              </a:lnSpc>
              <a:buFont typeface="Arial" panose="020B0604020202020204" pitchFamily="34" charset="0"/>
              <a:buChar char="•"/>
            </a:pPr>
            <a:r>
              <a:rPr lang="en-US" sz="3200" dirty="0"/>
              <a:t>Pay-as-you-go</a:t>
            </a:r>
          </a:p>
          <a:p>
            <a:pPr marL="342900" indent="-342900" fontAlgn="ctr">
              <a:lnSpc>
                <a:spcPct val="150000"/>
              </a:lnSpc>
              <a:buFont typeface="Arial" panose="020B0604020202020204" pitchFamily="34" charset="0"/>
              <a:buChar char="•"/>
            </a:pPr>
            <a:r>
              <a:rPr lang="en-US" sz="3200" dirty="0"/>
              <a:t>Cost alerts</a:t>
            </a:r>
          </a:p>
          <a:p>
            <a:pPr marL="342900" indent="-342900" fontAlgn="ctr">
              <a:lnSpc>
                <a:spcPct val="150000"/>
              </a:lnSpc>
              <a:buFont typeface="Arial" panose="020B0604020202020204" pitchFamily="34" charset="0"/>
              <a:buChar char="•"/>
            </a:pPr>
            <a:r>
              <a:rPr lang="en-US" sz="3200" dirty="0"/>
              <a:t>Free Monthly Azure $$</a:t>
            </a:r>
          </a:p>
          <a:p>
            <a:pPr fontAlgn="ctr"/>
            <a:endParaRPr lang="en-US" dirty="0"/>
          </a:p>
          <a:p>
            <a:pPr fontAlgn="ctr"/>
            <a:endParaRPr lang="en-US" dirty="0"/>
          </a:p>
          <a:p>
            <a:pPr fontAlgn="ctr"/>
            <a:endParaRPr lang="en-US" dirty="0"/>
          </a:p>
        </p:txBody>
      </p:sp>
      <p:sp>
        <p:nvSpPr>
          <p:cNvPr id="3" name="TextBox 2">
            <a:extLst>
              <a:ext uri="{FF2B5EF4-FFF2-40B4-BE49-F238E27FC236}">
                <a16:creationId xmlns:a16="http://schemas.microsoft.com/office/drawing/2014/main" id="{7A6F5A0F-21B3-06E7-B251-CBC71FAB4108}"/>
              </a:ext>
            </a:extLst>
          </p:cNvPr>
          <p:cNvSpPr txBox="1"/>
          <p:nvPr/>
        </p:nvSpPr>
        <p:spPr>
          <a:xfrm>
            <a:off x="1130118" y="3478916"/>
            <a:ext cx="4965882" cy="2215991"/>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endParaRPr lang="en-US" dirty="0"/>
          </a:p>
          <a:p>
            <a:pPr fontAlgn="ctr"/>
            <a:r>
              <a:rPr lang="en-US" dirty="0"/>
              <a:t>Input Token Costs:</a:t>
            </a:r>
          </a:p>
          <a:p>
            <a:pPr fontAlgn="ctr"/>
            <a:r>
              <a:rPr lang="en-US" dirty="0"/>
              <a:t>OpenAI: $0.000005/Token</a:t>
            </a:r>
          </a:p>
          <a:p>
            <a:pPr fontAlgn="ctr"/>
            <a:r>
              <a:rPr lang="en-US" dirty="0"/>
              <a:t>   Azure: $0.000005/Token</a:t>
            </a:r>
          </a:p>
          <a:p>
            <a:pPr fontAlgn="ctr"/>
            <a:endParaRPr lang="en-US" dirty="0"/>
          </a:p>
          <a:p>
            <a:pPr fontAlgn="ctr"/>
            <a:endParaRPr lang="en-US" dirty="0"/>
          </a:p>
        </p:txBody>
      </p:sp>
    </p:spTree>
    <p:extLst>
      <p:ext uri="{BB962C8B-B14F-4D97-AF65-F5344CB8AC3E}">
        <p14:creationId xmlns:p14="http://schemas.microsoft.com/office/powerpoint/2010/main" val="277472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4.58333E-6 4.07407E-6 L -4.58333E-6 0.01967 " pathEditMode="relative" rAng="0" ptsTypes="AA">
                                      <p:cBhvr>
                                        <p:cTn id="15" dur="500" spd="-100000" fill="hold"/>
                                        <p:tgtEl>
                                          <p:spTgt spid="2"/>
                                        </p:tgtEl>
                                        <p:attrNameLst>
                                          <p:attrName>ppt_x</p:attrName>
                                          <p:attrName>ppt_y</p:attrName>
                                        </p:attrNameLst>
                                      </p:cBhvr>
                                      <p:rCtr x="0" y="972"/>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3.95833E-6 3.7037E-7 L 3.95833E-6 0.01968 " pathEditMode="relative" rAng="0" ptsTypes="AA">
                                      <p:cBhvr>
                                        <p:cTn id="20"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333511"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Building Blocks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108959-F681-6B81-141C-D12AD549E216}"/>
              </a:ext>
            </a:extLst>
          </p:cNvPr>
          <p:cNvSpPr txBox="1"/>
          <p:nvPr/>
        </p:nvSpPr>
        <p:spPr>
          <a:xfrm>
            <a:off x="6096000" y="1951672"/>
            <a:ext cx="5916223" cy="332398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lnSpc>
                <a:spcPct val="150000"/>
              </a:lnSpc>
              <a:buFont typeface="Arial" panose="020B0604020202020204" pitchFamily="34" charset="0"/>
              <a:buChar char="•"/>
            </a:pPr>
            <a:r>
              <a:rPr lang="en-US" dirty="0"/>
              <a:t>OpenAI API version 2024-02-01 w/ Tools</a:t>
            </a:r>
          </a:p>
          <a:p>
            <a:pPr marL="342900" indent="-342900" fontAlgn="ctr">
              <a:lnSpc>
                <a:spcPct val="150000"/>
              </a:lnSpc>
              <a:buFont typeface="Arial" panose="020B0604020202020204" pitchFamily="34" charset="0"/>
              <a:buChar char="•"/>
            </a:pPr>
            <a:r>
              <a:rPr lang="en-US" dirty="0"/>
              <a:t>Hosted Azure OpenAI GPT-4o</a:t>
            </a:r>
          </a:p>
          <a:p>
            <a:pPr marL="342900" indent="-342900" fontAlgn="ctr">
              <a:lnSpc>
                <a:spcPct val="150000"/>
              </a:lnSpc>
              <a:buFont typeface="Arial" panose="020B0604020202020204" pitchFamily="34" charset="0"/>
              <a:buChar char="•"/>
            </a:pPr>
            <a:r>
              <a:rPr lang="en-US" dirty="0"/>
              <a:t>Nodejs (16.13.1) Express</a:t>
            </a:r>
          </a:p>
          <a:p>
            <a:pPr marL="342900" indent="-342900" fontAlgn="ctr">
              <a:lnSpc>
                <a:spcPct val="150000"/>
              </a:lnSpc>
              <a:buFont typeface="Arial" panose="020B0604020202020204" pitchFamily="34" charset="0"/>
              <a:buChar char="•"/>
            </a:pPr>
            <a:r>
              <a:rPr lang="en-US" dirty="0"/>
              <a:t>Microsoft SQL Server (free version)</a:t>
            </a:r>
          </a:p>
          <a:p>
            <a:pPr marL="342900" indent="-342900" fontAlgn="ctr">
              <a:lnSpc>
                <a:spcPct val="150000"/>
              </a:lnSpc>
              <a:buFont typeface="Arial" panose="020B0604020202020204" pitchFamily="34" charset="0"/>
              <a:buChar char="•"/>
            </a:pPr>
            <a:r>
              <a:rPr lang="en-US" dirty="0"/>
              <a:t>Python 3.12.1</a:t>
            </a:r>
          </a:p>
          <a:p>
            <a:pPr marL="342900" indent="-342900" fontAlgn="ctr">
              <a:lnSpc>
                <a:spcPct val="150000"/>
              </a:lnSpc>
              <a:buFont typeface="Arial" panose="020B0604020202020204" pitchFamily="34" charset="0"/>
              <a:buChar char="•"/>
            </a:pPr>
            <a:r>
              <a:rPr lang="en-US" dirty="0"/>
              <a:t>Discord.py</a:t>
            </a:r>
          </a:p>
        </p:txBody>
      </p:sp>
    </p:spTree>
    <p:extLst>
      <p:ext uri="{BB962C8B-B14F-4D97-AF65-F5344CB8AC3E}">
        <p14:creationId xmlns:p14="http://schemas.microsoft.com/office/powerpoint/2010/main" val="13031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1.875E-6 -1.85185E-6 L 1.875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333511"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000" dirty="0">
                <a:ln>
                  <a:noFill/>
                </a:ln>
                <a:gradFill>
                  <a:gsLst>
                    <a:gs pos="25000">
                      <a:srgbClr val="8DC8E8"/>
                    </a:gs>
                    <a:gs pos="75000">
                      <a:srgbClr val="CD98CF"/>
                    </a:gs>
                  </a:gsLst>
                  <a:lin ang="2700000" scaled="0"/>
                </a:gradFill>
                <a:cs typeface="Segoe UI Semibold" panose="020B0702040204020203" pitchFamily="34" charset="0"/>
              </a:rPr>
              <a:t>The Players</a:t>
            </a:r>
            <a:endParaRPr lang="en-CA" sz="40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Big Mike</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Michael (when he’s in trouble)</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goat standing on grass&#10;&#10;Description automatically generated">
            <a:extLst>
              <a:ext uri="{FF2B5EF4-FFF2-40B4-BE49-F238E27FC236}">
                <a16:creationId xmlns:a16="http://schemas.microsoft.com/office/drawing/2014/main" id="{FC5A9531-C66F-5C65-96DE-C373D78B3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0" y="434403"/>
            <a:ext cx="4508229" cy="5989193"/>
          </a:xfrm>
          <a:prstGeom prst="rect">
            <a:avLst/>
          </a:prstGeom>
        </p:spPr>
      </p:pic>
      <p:sp>
        <p:nvSpPr>
          <p:cNvPr id="2" name="TextBox 1">
            <a:extLst>
              <a:ext uri="{FF2B5EF4-FFF2-40B4-BE49-F238E27FC236}">
                <a16:creationId xmlns:a16="http://schemas.microsoft.com/office/drawing/2014/main" id="{3505BBB1-A2D4-28AA-D763-F42ED3A4E1C0}"/>
              </a:ext>
            </a:extLst>
          </p:cNvPr>
          <p:cNvSpPr txBox="1"/>
          <p:nvPr/>
        </p:nvSpPr>
        <p:spPr>
          <a:xfrm>
            <a:off x="136457" y="166891"/>
            <a:ext cx="5573679" cy="701731"/>
          </a:xfrm>
          <a:prstGeom prst="rect">
            <a:avLst/>
          </a:prstGeom>
          <a:noFill/>
        </p:spPr>
        <p:txBody>
          <a:bodyPr wrap="square">
            <a:spAutoFit/>
          </a:bodyPr>
          <a:lstStyle/>
          <a:p>
            <a:pPr defTabSz="797999" fontAlgn="base">
              <a:lnSpc>
                <a:spcPct val="90000"/>
              </a:lnSpc>
              <a:spcAft>
                <a:spcPct val="0"/>
              </a:spcAft>
              <a:tabLst>
                <a:tab pos="920876" algn="l"/>
              </a:tabLst>
              <a:defRPr/>
            </a:pPr>
            <a:r>
              <a:rPr lang="en-CA" sz="4400" spc="-50" dirty="0">
                <a:gradFill>
                  <a:gsLst>
                    <a:gs pos="25000">
                      <a:srgbClr val="8DC8E8"/>
                    </a:gs>
                    <a:gs pos="75000">
                      <a:srgbClr val="CD98CF"/>
                    </a:gs>
                  </a:gsLst>
                  <a:lin ang="2700000" scaled="0"/>
                </a:gradFill>
                <a:latin typeface="+mj-lt"/>
                <a:cs typeface="Segoe UI Semibold" panose="020B0702040204020203" pitchFamily="34" charset="0"/>
              </a:rPr>
              <a:t>Discord</a:t>
            </a:r>
          </a:p>
        </p:txBody>
      </p:sp>
    </p:spTree>
    <p:extLst>
      <p:ext uri="{BB962C8B-B14F-4D97-AF65-F5344CB8AC3E}">
        <p14:creationId xmlns:p14="http://schemas.microsoft.com/office/powerpoint/2010/main" val="406686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717255" y="1540950"/>
            <a:ext cx="4586324" cy="23267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Why Discord?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Conversation Management</a:t>
            </a:r>
          </a:p>
          <a:p>
            <a:pPr defTabSz="797999" fontAlgn="base">
              <a:lnSpc>
                <a:spcPct val="90000"/>
              </a:lnSpc>
              <a:spcAft>
                <a:spcPct val="0"/>
              </a:spcAft>
              <a:tabLst>
                <a:tab pos="920876" algn="l"/>
              </a:tabLst>
              <a:defRPr/>
            </a:pPr>
            <a:r>
              <a:rPr lang="en-CA" sz="3200" dirty="0">
                <a:ln>
                  <a:noFill/>
                </a:ln>
                <a:gradFill>
                  <a:gsLst>
                    <a:gs pos="25000">
                      <a:srgbClr val="8DC8E8"/>
                    </a:gs>
                    <a:gs pos="75000">
                      <a:srgbClr val="CD98CF"/>
                    </a:gs>
                  </a:gsLst>
                  <a:lin ang="2700000" scaled="0"/>
                </a:gradFill>
                <a:cs typeface="Segoe UI Semibold" panose="020B0702040204020203" pitchFamily="34" charset="0"/>
              </a:rPr>
              <a:t>Authentication</a:t>
            </a: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Mobile Friendly</a:t>
            </a:r>
          </a:p>
          <a:p>
            <a:pPr defTabSz="797999" fontAlgn="base">
              <a:lnSpc>
                <a:spcPct val="90000"/>
              </a:lnSpc>
              <a:spcAft>
                <a:spcPct val="0"/>
              </a:spcAft>
              <a:tabLst>
                <a:tab pos="920876" algn="l"/>
              </a:tabLst>
              <a:defRPr/>
            </a:pPr>
            <a:r>
              <a:rPr lang="en-CA" sz="3200" dirty="0">
                <a:ln>
                  <a:noFill/>
                </a:ln>
                <a:gradFill>
                  <a:gsLst>
                    <a:gs pos="25000">
                      <a:srgbClr val="8DC8E8"/>
                    </a:gs>
                    <a:gs pos="75000">
                      <a:srgbClr val="CD98CF"/>
                    </a:gs>
                  </a:gsLst>
                  <a:lin ang="2700000" scaled="0"/>
                </a:gradFill>
                <a:cs typeface="Segoe UI Semibold" panose="020B0702040204020203" pitchFamily="34" charset="0"/>
              </a:rPr>
              <a:t>Discord.py</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screenshot of a chat&#10;&#10;Description automatically generated">
            <a:extLst>
              <a:ext uri="{FF2B5EF4-FFF2-40B4-BE49-F238E27FC236}">
                <a16:creationId xmlns:a16="http://schemas.microsoft.com/office/drawing/2014/main" id="{6D0FF3D0-2CB7-E2B7-BB49-1AAD5A047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470" y="706357"/>
            <a:ext cx="5655500" cy="5120756"/>
          </a:xfrm>
          <a:prstGeom prst="rect">
            <a:avLst/>
          </a:prstGeom>
        </p:spPr>
      </p:pic>
    </p:spTree>
    <p:extLst>
      <p:ext uri="{BB962C8B-B14F-4D97-AF65-F5344CB8AC3E}">
        <p14:creationId xmlns:p14="http://schemas.microsoft.com/office/powerpoint/2010/main" val="37741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14403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Why Discord?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Channels!</a:t>
            </a:r>
          </a:p>
          <a:p>
            <a:pPr defTabSz="797999" fontAlgn="base">
              <a:lnSpc>
                <a:spcPct val="90000"/>
              </a:lnSpc>
              <a:spcAft>
                <a:spcPct val="0"/>
              </a:spcAft>
              <a:tabLst>
                <a:tab pos="920876" algn="l"/>
              </a:tabLst>
              <a:defRPr/>
            </a:pPr>
            <a:endParaRPr lang="en-CA" sz="3200" dirty="0">
              <a:ln>
                <a:noFill/>
              </a:ln>
              <a:gradFill>
                <a:gsLst>
                  <a:gs pos="25000">
                    <a:srgbClr val="8DC8E8"/>
                  </a:gs>
                  <a:gs pos="75000">
                    <a:srgbClr val="CD98CF"/>
                  </a:gs>
                </a:gsLst>
                <a:lin ang="2700000" scaled="0"/>
              </a:gradFill>
              <a:cs typeface="Segoe UI Semibold" panose="020B0702040204020203" pitchFamily="34" charset="0"/>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screenshot of a black screen&#10;&#10;Description automatically generated">
            <a:extLst>
              <a:ext uri="{FF2B5EF4-FFF2-40B4-BE49-F238E27FC236}">
                <a16:creationId xmlns:a16="http://schemas.microsoft.com/office/drawing/2014/main" id="{64501396-0331-1EE2-9C73-3D97C5540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604" y="265449"/>
            <a:ext cx="3588148" cy="6327101"/>
          </a:xfrm>
          <a:prstGeom prst="rect">
            <a:avLst/>
          </a:prstGeom>
        </p:spPr>
      </p:pic>
    </p:spTree>
    <p:extLst>
      <p:ext uri="{BB962C8B-B14F-4D97-AF65-F5344CB8AC3E}">
        <p14:creationId xmlns:p14="http://schemas.microsoft.com/office/powerpoint/2010/main" val="15608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14403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Why Discord?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Start Here First</a:t>
            </a:r>
          </a:p>
          <a:p>
            <a:pPr defTabSz="797999" fontAlgn="base">
              <a:lnSpc>
                <a:spcPct val="90000"/>
              </a:lnSpc>
              <a:spcAft>
                <a:spcPct val="0"/>
              </a:spcAft>
              <a:tabLst>
                <a:tab pos="920876" algn="l"/>
              </a:tabLst>
              <a:defRPr/>
            </a:pPr>
            <a:endParaRPr lang="en-CA" sz="3200" dirty="0">
              <a:ln>
                <a:noFill/>
              </a:ln>
              <a:gradFill>
                <a:gsLst>
                  <a:gs pos="25000">
                    <a:srgbClr val="8DC8E8"/>
                  </a:gs>
                  <a:gs pos="75000">
                    <a:srgbClr val="CD98CF"/>
                  </a:gs>
                </a:gsLst>
                <a:lin ang="2700000" scaled="0"/>
              </a:gradFill>
              <a:cs typeface="Segoe UI Semibold" panose="020B0702040204020203" pitchFamily="34" charset="0"/>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4649631"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A2FC9177-941C-F2A3-619E-649466417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643" y="469363"/>
            <a:ext cx="7103237" cy="5642070"/>
          </a:xfrm>
          <a:prstGeom prst="rect">
            <a:avLst/>
          </a:prstGeom>
        </p:spPr>
      </p:pic>
    </p:spTree>
    <p:extLst>
      <p:ext uri="{BB962C8B-B14F-4D97-AF65-F5344CB8AC3E}">
        <p14:creationId xmlns:p14="http://schemas.microsoft.com/office/powerpoint/2010/main" val="384569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2">
            <a:extLst>
              <a:ext uri="{FF2B5EF4-FFF2-40B4-BE49-F238E27FC236}">
                <a16:creationId xmlns:a16="http://schemas.microsoft.com/office/drawing/2014/main" id="{5AB39B8B-85AC-7913-6E20-5CA4FA1FBE0C}"/>
              </a:ext>
            </a:extLst>
          </p:cNvPr>
          <p:cNvSpPr txBox="1">
            <a:spLocks/>
          </p:cNvSpPr>
          <p:nvPr/>
        </p:nvSpPr>
        <p:spPr>
          <a:xfrm>
            <a:off x="367746" y="1776853"/>
            <a:ext cx="4343149" cy="20313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14400" rtl="0" eaLnBrk="1" latinLnBrk="0" hangingPunct="1">
              <a:lnSpc>
                <a:spcPct val="90000"/>
              </a:lnSpc>
              <a:spcBef>
                <a:spcPct val="0"/>
              </a:spcBef>
              <a:buNone/>
              <a:defRPr sz="2400" kern="1200" spc="-50">
                <a:ln w="3175">
                  <a:noFill/>
                </a:ln>
                <a:gradFill>
                  <a:gsLst>
                    <a:gs pos="0">
                      <a:srgbClr val="FFFFFF"/>
                    </a:gs>
                    <a:gs pos="100000">
                      <a:srgbClr val="FFFFFF"/>
                    </a:gs>
                  </a:gsLst>
                  <a:lin ang="5400000" scaled="1"/>
                </a:gradFill>
                <a:latin typeface="+mj-lt"/>
                <a:ea typeface="+mj-lt"/>
                <a:cs typeface="Segoe UI Semibold"/>
              </a:defRPr>
            </a:lvl1pPr>
          </a:lstStyle>
          <a:p>
            <a:pPr>
              <a:lnSpc>
                <a:spcPct val="100000"/>
              </a:lnSpc>
              <a:spcBef>
                <a:spcPts val="0"/>
              </a:spcBef>
              <a:defRPr/>
            </a:pPr>
            <a:r>
              <a:rPr lang="en-US" sz="6000" dirty="0">
                <a:ln>
                  <a:noFill/>
                </a:ln>
                <a:gradFill>
                  <a:gsLst>
                    <a:gs pos="25000">
                      <a:srgbClr val="8DC8E8"/>
                    </a:gs>
                    <a:gs pos="75000">
                      <a:srgbClr val="CD98CF"/>
                    </a:gs>
                  </a:gsLst>
                  <a:lin ang="2700000" scaled="0"/>
                </a:gradFill>
                <a:ea typeface="+mn-ea"/>
                <a:cs typeface="Segoe UI Semibold" panose="020B0702040204020203" pitchFamily="34" charset="0"/>
              </a:rPr>
              <a:t>PLEASE!</a:t>
            </a:r>
          </a:p>
          <a:p>
            <a:pPr>
              <a:lnSpc>
                <a:spcPct val="100000"/>
              </a:lnSpc>
              <a:spcBef>
                <a:spcPts val="0"/>
              </a:spcBef>
              <a:defRPr/>
            </a:pPr>
            <a:r>
              <a:rPr lang="en-US" dirty="0">
                <a:gradFill flip="none" rotWithShape="1">
                  <a:gsLst>
                    <a:gs pos="12000">
                      <a:srgbClr val="FFFFFF"/>
                    </a:gs>
                    <a:gs pos="100000">
                      <a:srgbClr val="FFFFFF"/>
                    </a:gs>
                  </a:gsLst>
                  <a:lin ang="18900000" scaled="1"/>
                  <a:tileRect/>
                </a:gradFill>
              </a:rPr>
              <a:t>Ask Questions</a:t>
            </a:r>
            <a:endParaRPr lang="en-US" sz="4400" dirty="0">
              <a:ln>
                <a:noFill/>
              </a:ln>
              <a:gradFill>
                <a:gsLst>
                  <a:gs pos="25000">
                    <a:srgbClr val="8DC8E8"/>
                  </a:gs>
                  <a:gs pos="75000">
                    <a:srgbClr val="CD98CF"/>
                  </a:gs>
                </a:gsLst>
                <a:lin ang="2700000" scaled="0"/>
              </a:gradFill>
              <a:ea typeface="+mn-ea"/>
              <a:cs typeface="Segoe UI Semibold" panose="020B0702040204020203" pitchFamily="34" charset="0"/>
            </a:endParaRPr>
          </a:p>
          <a:p>
            <a:pPr>
              <a:lnSpc>
                <a:spcPct val="100000"/>
              </a:lnSpc>
              <a:spcBef>
                <a:spcPts val="0"/>
              </a:spcBef>
              <a:defRPr/>
            </a:pPr>
            <a:endParaRPr lang="en-US" sz="4800" dirty="0">
              <a:gradFill flip="none" rotWithShape="1">
                <a:gsLst>
                  <a:gs pos="12000">
                    <a:srgbClr val="CD9AD0"/>
                  </a:gs>
                  <a:gs pos="87000">
                    <a:srgbClr val="8EC8E8"/>
                  </a:gs>
                </a:gsLst>
                <a:lin ang="10800000" scaled="1"/>
                <a:tileRect/>
              </a:gradFill>
              <a:latin typeface="Segoe UI Semibold"/>
            </a:endParaRPr>
          </a:p>
        </p:txBody>
      </p:sp>
      <p:cxnSp>
        <p:nvCxnSpPr>
          <p:cNvPr id="4" name="Straight Connector 3">
            <a:extLst>
              <a:ext uri="{FF2B5EF4-FFF2-40B4-BE49-F238E27FC236}">
                <a16:creationId xmlns:a16="http://schemas.microsoft.com/office/drawing/2014/main" id="{B830B3A1-A0BD-AAE0-9697-88A4C44A4319}"/>
              </a:ext>
              <a:ext uri="{C183D7F6-B498-43B3-948B-1728B52AA6E4}">
                <adec:decorative xmlns:adec="http://schemas.microsoft.com/office/drawing/2017/decorative" val="1"/>
              </a:ext>
            </a:extLst>
          </p:cNvPr>
          <p:cNvCxnSpPr>
            <a:cxnSpLocks/>
          </p:cNvCxnSpPr>
          <p:nvPr/>
        </p:nvCxnSpPr>
        <p:spPr>
          <a:xfrm>
            <a:off x="4572834" y="1312985"/>
            <a:ext cx="0" cy="4232030"/>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514DD90-199F-DF07-BB0E-BDC90332AE2E}"/>
              </a:ext>
              <a:ext uri="{C183D7F6-B498-43B3-948B-1728B52AA6E4}">
                <adec:decorative xmlns:adec="http://schemas.microsoft.com/office/drawing/2017/decorative" val="1"/>
              </a:ext>
            </a:extLst>
          </p:cNvPr>
          <p:cNvCxnSpPr>
            <a:cxnSpLocks/>
          </p:cNvCxnSpPr>
          <p:nvPr/>
        </p:nvCxnSpPr>
        <p:spPr>
          <a:xfrm>
            <a:off x="813636" y="3381126"/>
            <a:ext cx="2200296"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Cartoon characters sitting at a table&#10;&#10;Description automatically generated">
            <a:extLst>
              <a:ext uri="{FF2B5EF4-FFF2-40B4-BE49-F238E27FC236}">
                <a16:creationId xmlns:a16="http://schemas.microsoft.com/office/drawing/2014/main" id="{118644CE-22E5-AE4B-3164-1256CC987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079" y="1127048"/>
            <a:ext cx="6310677" cy="4531066"/>
          </a:xfrm>
          <a:prstGeom prst="rect">
            <a:avLst/>
          </a:prstGeom>
        </p:spPr>
      </p:pic>
    </p:spTree>
    <p:extLst>
      <p:ext uri="{BB962C8B-B14F-4D97-AF65-F5344CB8AC3E}">
        <p14:creationId xmlns:p14="http://schemas.microsoft.com/office/powerpoint/2010/main" val="88224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nodeType="withEffect">
                                  <p:stCondLst>
                                    <p:cond delay="0"/>
                                  </p:stCondLst>
                                  <p:childTnLst>
                                    <p:animMotion origin="layout" path="M 2.91667E-6 -7.40741E-7 L 2.91667E-6 0.01968 " pathEditMode="relative" rAng="0" ptsTypes="AA">
                                      <p:cBhvr>
                                        <p:cTn id="17"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22588" y="140412"/>
            <a:ext cx="4586324" cy="18281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Jobs List</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“What jobs are there?”</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endParaRPr lang="en-CA" sz="3200" dirty="0">
              <a:gradFill flip="none" rotWithShape="1">
                <a:gsLst>
                  <a:gs pos="12000">
                    <a:srgbClr val="FFFFFF"/>
                  </a:gs>
                  <a:gs pos="100000">
                    <a:srgbClr val="FFFFFF"/>
                  </a:gs>
                </a:gsLst>
                <a:lin ang="18900000" scaled="1"/>
                <a:tileRect/>
              </a:gradFill>
            </a:endParaRPr>
          </a:p>
        </p:txBody>
      </p:sp>
    </p:spTree>
    <p:extLst>
      <p:ext uri="{BB962C8B-B14F-4D97-AF65-F5344CB8AC3E}">
        <p14:creationId xmlns:p14="http://schemas.microsoft.com/office/powerpoint/2010/main" val="40185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22588" y="140412"/>
            <a:ext cx="4586324" cy="18281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Update Job</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“Chickens got water”</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endParaRPr lang="en-CA" sz="3200" dirty="0">
              <a:gradFill flip="none" rotWithShape="1">
                <a:gsLst>
                  <a:gs pos="12000">
                    <a:srgbClr val="FFFFFF"/>
                  </a:gs>
                  <a:gs pos="100000">
                    <a:srgbClr val="FFFFFF"/>
                  </a:gs>
                </a:gsLst>
                <a:lin ang="18900000" scaled="1"/>
                <a:tileRect/>
              </a:gradFill>
            </a:endParaRPr>
          </a:p>
        </p:txBody>
      </p:sp>
    </p:spTree>
    <p:extLst>
      <p:ext uri="{BB962C8B-B14F-4D97-AF65-F5344CB8AC3E}">
        <p14:creationId xmlns:p14="http://schemas.microsoft.com/office/powerpoint/2010/main" val="206397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65007" y="398800"/>
            <a:ext cx="4586324" cy="18835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Add a new job</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“Add a new job give chickens watermelon by 6pm”</a:t>
            </a:r>
          </a:p>
          <a:p>
            <a:pPr defTabSz="797999" fontAlgn="base">
              <a:lnSpc>
                <a:spcPct val="90000"/>
              </a:lnSpc>
              <a:spcAft>
                <a:spcPct val="0"/>
              </a:spcAft>
              <a:tabLst>
                <a:tab pos="920876" algn="l"/>
              </a:tabLst>
              <a:defRPr/>
            </a:pPr>
            <a:r>
              <a:rPr lang="en-CA" dirty="0">
                <a:ln>
                  <a:noFill/>
                </a:ln>
                <a:gradFill>
                  <a:gsLst>
                    <a:gs pos="25000">
                      <a:srgbClr val="8DC8E8"/>
                    </a:gs>
                    <a:gs pos="75000">
                      <a:srgbClr val="CD98CF"/>
                    </a:gs>
                  </a:gsLst>
                  <a:lin ang="2700000" scaled="0"/>
                </a:gradFill>
                <a:cs typeface="Segoe UI Semibold" panose="020B0702040204020203" pitchFamily="34" charset="0"/>
              </a:rPr>
              <a:t>Mobile</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screenshot of a phone&#10;&#10;Description automatically generated">
            <a:extLst>
              <a:ext uri="{FF2B5EF4-FFF2-40B4-BE49-F238E27FC236}">
                <a16:creationId xmlns:a16="http://schemas.microsoft.com/office/drawing/2014/main" id="{2D5A7FE8-F361-67F8-A631-057DFB0E8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447" y="275902"/>
            <a:ext cx="2857014" cy="6183297"/>
          </a:xfrm>
          <a:prstGeom prst="rect">
            <a:avLst/>
          </a:prstGeom>
        </p:spPr>
      </p:pic>
      <p:pic>
        <p:nvPicPr>
          <p:cNvPr id="8" name="Picture 7" descr="A screenshot of a phone&#10;&#10;Description automatically generated">
            <a:extLst>
              <a:ext uri="{FF2B5EF4-FFF2-40B4-BE49-F238E27FC236}">
                <a16:creationId xmlns:a16="http://schemas.microsoft.com/office/drawing/2014/main" id="{90EE6633-6F08-BBE6-8003-E206301A4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9694" y="398800"/>
            <a:ext cx="2800229" cy="6060399"/>
          </a:xfrm>
          <a:prstGeom prst="rect">
            <a:avLst/>
          </a:prstGeom>
        </p:spPr>
      </p:pic>
    </p:spTree>
    <p:extLst>
      <p:ext uri="{BB962C8B-B14F-4D97-AF65-F5344CB8AC3E}">
        <p14:creationId xmlns:p14="http://schemas.microsoft.com/office/powerpoint/2010/main" val="93376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161799" y="260223"/>
            <a:ext cx="4846866"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Coop Temperature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“How hot is it in the coop?”</a:t>
            </a:r>
          </a:p>
        </p:txBody>
      </p:sp>
    </p:spTree>
    <p:extLst>
      <p:ext uri="{BB962C8B-B14F-4D97-AF65-F5344CB8AC3E}">
        <p14:creationId xmlns:p14="http://schemas.microsoft.com/office/powerpoint/2010/main" val="126980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198605" y="269951"/>
            <a:ext cx="570608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Barn Temperature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“What’s the barn temp?”</a:t>
            </a:r>
          </a:p>
        </p:txBody>
      </p:sp>
    </p:spTree>
    <p:extLst>
      <p:ext uri="{BB962C8B-B14F-4D97-AF65-F5344CB8AC3E}">
        <p14:creationId xmlns:p14="http://schemas.microsoft.com/office/powerpoint/2010/main" val="157965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39838" y="1089537"/>
            <a:ext cx="4881590"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Photo Temperature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ChatGPT System Message</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B91876-04F1-7E5D-546B-C495832538B8}"/>
              </a:ext>
            </a:extLst>
          </p:cNvPr>
          <p:cNvSpPr txBox="1"/>
          <p:nvPr/>
        </p:nvSpPr>
        <p:spPr>
          <a:xfrm>
            <a:off x="6180881" y="1644126"/>
            <a:ext cx="6011119" cy="3570208"/>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base"/>
            <a:r>
              <a:rPr lang="en-US" sz="2800" dirty="0"/>
              <a:t>System:</a:t>
            </a:r>
          </a:p>
          <a:p>
            <a:pPr lvl="1" fontAlgn="base"/>
            <a:r>
              <a:rPr lang="en-US" sz="2200" dirty="0">
                <a:solidFill>
                  <a:schemeClr val="bg1"/>
                </a:solidFill>
              </a:rPr>
              <a:t>“You are an assistant to identify the temperature in a photo of a dial thermometer. Do your best to not give values that are the same as the nearest number visible on the thermometer.”</a:t>
            </a:r>
          </a:p>
          <a:p>
            <a:pPr lvl="1" fontAlgn="base"/>
            <a:endParaRPr lang="en-US" sz="2200" dirty="0">
              <a:solidFill>
                <a:schemeClr val="bg1"/>
              </a:solidFill>
            </a:endParaRPr>
          </a:p>
          <a:p>
            <a:pPr fontAlgn="base"/>
            <a:r>
              <a:rPr lang="en-US" sz="2800" dirty="0"/>
              <a:t>User:</a:t>
            </a:r>
          </a:p>
          <a:p>
            <a:pPr lvl="1" fontAlgn="base"/>
            <a:r>
              <a:rPr lang="en-US" sz="2200" dirty="0">
                <a:solidFill>
                  <a:schemeClr val="bg1"/>
                </a:solidFill>
              </a:rPr>
              <a:t>“What is the temperature in this photo? Answer in a single numeric value.”</a:t>
            </a:r>
          </a:p>
        </p:txBody>
      </p:sp>
      <p:pic>
        <p:nvPicPr>
          <p:cNvPr id="5" name="Picture 4" descr="A white thermometer with black numbers&#10;&#10;Description automatically generated">
            <a:extLst>
              <a:ext uri="{FF2B5EF4-FFF2-40B4-BE49-F238E27FC236}">
                <a16:creationId xmlns:a16="http://schemas.microsoft.com/office/drawing/2014/main" id="{78326030-4CB3-4306-3A70-03951CF28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820" y="2557523"/>
            <a:ext cx="3169173" cy="2535338"/>
          </a:xfrm>
          <a:prstGeom prst="rect">
            <a:avLst/>
          </a:prstGeom>
        </p:spPr>
      </p:pic>
    </p:spTree>
    <p:extLst>
      <p:ext uri="{BB962C8B-B14F-4D97-AF65-F5344CB8AC3E}">
        <p14:creationId xmlns:p14="http://schemas.microsoft.com/office/powerpoint/2010/main" val="9816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184295" y="2293304"/>
            <a:ext cx="5611229" cy="14403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Barn Door</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“Is the barn door open?”</a:t>
            </a:r>
          </a:p>
          <a:p>
            <a:pPr defTabSz="797999" fontAlgn="base">
              <a:lnSpc>
                <a:spcPct val="90000"/>
              </a:lnSpc>
              <a:spcAft>
                <a:spcPct val="0"/>
              </a:spcAft>
              <a:tabLst>
                <a:tab pos="920876" algn="l"/>
              </a:tabLst>
              <a:defRPr/>
            </a:pPr>
            <a:r>
              <a:rPr lang="en-CA" sz="3200" dirty="0">
                <a:ln>
                  <a:noFill/>
                </a:ln>
                <a:gradFill>
                  <a:gsLst>
                    <a:gs pos="25000">
                      <a:srgbClr val="8DC8E8"/>
                    </a:gs>
                    <a:gs pos="75000">
                      <a:srgbClr val="CD98CF"/>
                    </a:gs>
                  </a:gsLst>
                  <a:lin ang="2700000" scaled="0"/>
                </a:gradFill>
                <a:cs typeface="Segoe UI Semibold" panose="020B0702040204020203" pitchFamily="34" charset="0"/>
              </a:rPr>
              <a:t>“Why don’t you do it yourself”</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screenshot of a chat&#10;&#10;Description automatically generated">
            <a:extLst>
              <a:ext uri="{FF2B5EF4-FFF2-40B4-BE49-F238E27FC236}">
                <a16:creationId xmlns:a16="http://schemas.microsoft.com/office/drawing/2014/main" id="{CE932541-7C18-4A86-9689-AD3992654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749" y="1356927"/>
            <a:ext cx="5749732" cy="3641201"/>
          </a:xfrm>
          <a:prstGeom prst="rect">
            <a:avLst/>
          </a:prstGeom>
        </p:spPr>
      </p:pic>
    </p:spTree>
    <p:extLst>
      <p:ext uri="{BB962C8B-B14F-4D97-AF65-F5344CB8AC3E}">
        <p14:creationId xmlns:p14="http://schemas.microsoft.com/office/powerpoint/2010/main" val="13995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53165" y="192130"/>
            <a:ext cx="7704061" cy="14403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Barn Door </a:t>
            </a: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“Did the barn door get opened this morning?”</a:t>
            </a:r>
          </a:p>
          <a:p>
            <a:pPr defTabSz="797999" fontAlgn="base">
              <a:lnSpc>
                <a:spcPct val="90000"/>
              </a:lnSpc>
              <a:spcAft>
                <a:spcPct val="0"/>
              </a:spcAft>
              <a:tabLst>
                <a:tab pos="920876" algn="l"/>
              </a:tabLst>
              <a:defRPr/>
            </a:pPr>
            <a:endParaRPr lang="en-CA" sz="3200" dirty="0">
              <a:ln>
                <a:noFill/>
              </a:ln>
              <a:gradFill>
                <a:gsLst>
                  <a:gs pos="25000">
                    <a:srgbClr val="8DC8E8"/>
                  </a:gs>
                  <a:gs pos="75000">
                    <a:srgbClr val="CD98CF"/>
                  </a:gs>
                </a:gsLst>
                <a:lin ang="2700000" scaled="0"/>
              </a:gradFill>
              <a:cs typeface="Segoe UI Semibold" panose="020B0702040204020203" pitchFamily="34" charset="0"/>
            </a:endParaRPr>
          </a:p>
        </p:txBody>
      </p:sp>
    </p:spTree>
    <p:extLst>
      <p:ext uri="{BB962C8B-B14F-4D97-AF65-F5344CB8AC3E}">
        <p14:creationId xmlns:p14="http://schemas.microsoft.com/office/powerpoint/2010/main" val="226020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56969" y="318589"/>
            <a:ext cx="7077685"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Coop Door</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“Did anyone let the chickens out?”</a:t>
            </a:r>
          </a:p>
        </p:txBody>
      </p:sp>
    </p:spTree>
    <p:extLst>
      <p:ext uri="{BB962C8B-B14F-4D97-AF65-F5344CB8AC3E}">
        <p14:creationId xmlns:p14="http://schemas.microsoft.com/office/powerpoint/2010/main" val="97907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613458" y="2293304"/>
            <a:ext cx="4881590" cy="14403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Door Status</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“Is the &lt;name&gt; door open?”</a:t>
            </a:r>
          </a:p>
          <a:p>
            <a:pPr defTabSz="797999" fontAlgn="base">
              <a:lnSpc>
                <a:spcPct val="90000"/>
              </a:lnSpc>
              <a:spcAft>
                <a:spcPct val="0"/>
              </a:spcAft>
              <a:tabLst>
                <a:tab pos="920876" algn="l"/>
              </a:tabLst>
              <a:defRPr/>
            </a:pPr>
            <a:r>
              <a:rPr lang="en-CA" sz="3200" dirty="0">
                <a:ln>
                  <a:noFill/>
                </a:ln>
                <a:gradFill>
                  <a:gsLst>
                    <a:gs pos="25000">
                      <a:srgbClr val="8DC8E8"/>
                    </a:gs>
                    <a:gs pos="75000">
                      <a:srgbClr val="CD98CF"/>
                    </a:gs>
                  </a:gsLst>
                  <a:lin ang="2700000" scaled="0"/>
                </a:gradFill>
                <a:cs typeface="Segoe UI Semibold" panose="020B0702040204020203" pitchFamily="34" charset="0"/>
              </a:rPr>
              <a:t>ChatGPT System Message</a:t>
            </a:r>
            <a:endParaRPr lang="en-CA" sz="3200" dirty="0">
              <a:gradFill flip="none" rotWithShape="1">
                <a:gsLst>
                  <a:gs pos="12000">
                    <a:srgbClr val="FFFFFF"/>
                  </a:gs>
                  <a:gs pos="100000">
                    <a:srgbClr val="FFFFFF"/>
                  </a:gs>
                </a:gsLst>
                <a:lin ang="18900000" scaled="1"/>
                <a:tileRect/>
              </a:gradFill>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B91876-04F1-7E5D-546B-C495832538B8}"/>
              </a:ext>
            </a:extLst>
          </p:cNvPr>
          <p:cNvSpPr txBox="1"/>
          <p:nvPr/>
        </p:nvSpPr>
        <p:spPr>
          <a:xfrm>
            <a:off x="5937813" y="1574678"/>
            <a:ext cx="6011119" cy="390876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base"/>
            <a:r>
              <a:rPr lang="en-US" sz="2800" dirty="0"/>
              <a:t>System:</a:t>
            </a:r>
          </a:p>
          <a:p>
            <a:pPr lvl="1" fontAlgn="base"/>
            <a:r>
              <a:rPr lang="en-US" sz="2200" dirty="0">
                <a:solidFill>
                  <a:schemeClr val="bg1"/>
                </a:solidFill>
              </a:rPr>
              <a:t>“You are an assistant to identify the status (Open or Closed) of a barn door in a photo. The Barn door is a garage door that opens vertically. The barn door is located in the middle top of the photo. The camera that is taking the picture is inside so usually the light from outside causes a glare.”</a:t>
            </a:r>
          </a:p>
          <a:p>
            <a:pPr fontAlgn="base"/>
            <a:r>
              <a:rPr lang="en-US" sz="2800" dirty="0"/>
              <a:t>User:</a:t>
            </a:r>
          </a:p>
          <a:p>
            <a:pPr lvl="1" fontAlgn="base"/>
            <a:r>
              <a:rPr lang="en-US" sz="2200" dirty="0">
                <a:solidFill>
                  <a:schemeClr val="bg1"/>
                </a:solidFill>
              </a:rPr>
              <a:t>“Is the barn door open in this picture? Say Yes or No.”</a:t>
            </a:r>
          </a:p>
        </p:txBody>
      </p:sp>
    </p:spTree>
    <p:extLst>
      <p:ext uri="{BB962C8B-B14F-4D97-AF65-F5344CB8AC3E}">
        <p14:creationId xmlns:p14="http://schemas.microsoft.com/office/powerpoint/2010/main" val="288663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2">
            <a:extLst>
              <a:ext uri="{FF2B5EF4-FFF2-40B4-BE49-F238E27FC236}">
                <a16:creationId xmlns:a16="http://schemas.microsoft.com/office/drawing/2014/main" id="{5AB39B8B-85AC-7913-6E20-5CA4FA1FBE0C}"/>
              </a:ext>
            </a:extLst>
          </p:cNvPr>
          <p:cNvSpPr txBox="1">
            <a:spLocks/>
          </p:cNvSpPr>
          <p:nvPr/>
        </p:nvSpPr>
        <p:spPr>
          <a:xfrm>
            <a:off x="402827" y="2155546"/>
            <a:ext cx="3912517" cy="215443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14400" rtl="0" eaLnBrk="1" latinLnBrk="0" hangingPunct="1">
              <a:lnSpc>
                <a:spcPct val="90000"/>
              </a:lnSpc>
              <a:spcBef>
                <a:spcPct val="0"/>
              </a:spcBef>
              <a:buNone/>
              <a:defRPr sz="2400" kern="1200" spc="-50">
                <a:ln w="3175">
                  <a:noFill/>
                </a:ln>
                <a:gradFill>
                  <a:gsLst>
                    <a:gs pos="0">
                      <a:srgbClr val="FFFFFF"/>
                    </a:gs>
                    <a:gs pos="100000">
                      <a:srgbClr val="FFFFFF"/>
                    </a:gs>
                  </a:gsLst>
                  <a:lin ang="5400000" scaled="1"/>
                </a:gradFill>
                <a:latin typeface="+mj-lt"/>
                <a:ea typeface="+mj-lt"/>
                <a:cs typeface="Segoe UI Semibold"/>
              </a:defRPr>
            </a:lvl1pPr>
          </a:lstStyle>
          <a:p>
            <a:pPr>
              <a:lnSpc>
                <a:spcPct val="100000"/>
              </a:lnSpc>
              <a:spcBef>
                <a:spcPts val="0"/>
              </a:spcBef>
              <a:defRPr/>
            </a:pPr>
            <a:r>
              <a:rPr lang="en-US" sz="4400" dirty="0">
                <a:ln>
                  <a:noFill/>
                </a:ln>
                <a:gradFill>
                  <a:gsLst>
                    <a:gs pos="25000">
                      <a:srgbClr val="8DC8E8"/>
                    </a:gs>
                    <a:gs pos="75000">
                      <a:srgbClr val="CD98CF"/>
                    </a:gs>
                  </a:gsLst>
                  <a:lin ang="2700000" scaled="0"/>
                </a:gradFill>
                <a:ea typeface="+mn-ea"/>
                <a:cs typeface="Segoe UI Semibold" panose="020B0702040204020203" pitchFamily="34" charset="0"/>
              </a:rPr>
              <a:t>AI</a:t>
            </a:r>
            <a:r>
              <a:rPr lang="en-US" sz="4800" dirty="0">
                <a:latin typeface="Segoe UI Semibold"/>
              </a:rPr>
              <a:t> </a:t>
            </a:r>
            <a:r>
              <a:rPr lang="en-US" sz="4400" dirty="0">
                <a:ln>
                  <a:noFill/>
                </a:ln>
                <a:gradFill>
                  <a:gsLst>
                    <a:gs pos="25000">
                      <a:srgbClr val="8DC8E8"/>
                    </a:gs>
                    <a:gs pos="75000">
                      <a:srgbClr val="CD98CF"/>
                    </a:gs>
                  </a:gsLst>
                  <a:lin ang="2700000" scaled="0"/>
                </a:gradFill>
                <a:ea typeface="+mn-ea"/>
                <a:cs typeface="Segoe UI Semibold" panose="020B0702040204020203" pitchFamily="34" charset="0"/>
              </a:rPr>
              <a:t>&amp; Business</a:t>
            </a:r>
          </a:p>
          <a:p>
            <a:pPr>
              <a:lnSpc>
                <a:spcPct val="100000"/>
              </a:lnSpc>
              <a:spcBef>
                <a:spcPts val="0"/>
              </a:spcBef>
              <a:defRPr/>
            </a:pPr>
            <a:r>
              <a:rPr lang="en-CA" dirty="0">
                <a:gradFill flip="none" rotWithShape="1">
                  <a:gsLst>
                    <a:gs pos="12000">
                      <a:srgbClr val="FFFFFF"/>
                    </a:gs>
                    <a:gs pos="100000">
                      <a:srgbClr val="FFFFFF"/>
                    </a:gs>
                  </a:gsLst>
                  <a:lin ang="18900000" scaled="1"/>
                  <a:tileRect/>
                </a:gradFill>
              </a:rPr>
              <a:t>Let’s talk animals instead?</a:t>
            </a:r>
            <a:r>
              <a:rPr lang="en-CA" sz="4400" dirty="0">
                <a:gradFill flip="none" rotWithShape="1">
                  <a:gsLst>
                    <a:gs pos="12000">
                      <a:srgbClr val="FFFFFF"/>
                    </a:gs>
                    <a:gs pos="100000">
                      <a:srgbClr val="FFFFFF"/>
                    </a:gs>
                  </a:gsLst>
                  <a:lin ang="18900000" scaled="1"/>
                  <a:tileRect/>
                </a:gradFill>
              </a:rPr>
              <a:t> </a:t>
            </a:r>
            <a:endParaRPr lang="en-US" sz="4400" dirty="0">
              <a:ln>
                <a:noFill/>
              </a:ln>
              <a:gradFill>
                <a:gsLst>
                  <a:gs pos="25000">
                    <a:srgbClr val="8DC8E8"/>
                  </a:gs>
                  <a:gs pos="75000">
                    <a:srgbClr val="CD98CF"/>
                  </a:gs>
                </a:gsLst>
                <a:lin ang="2700000" scaled="0"/>
              </a:gradFill>
              <a:ea typeface="+mn-ea"/>
              <a:cs typeface="Segoe UI Semibold" panose="020B0702040204020203" pitchFamily="34" charset="0"/>
            </a:endParaRPr>
          </a:p>
          <a:p>
            <a:pPr>
              <a:lnSpc>
                <a:spcPct val="100000"/>
              </a:lnSpc>
              <a:spcBef>
                <a:spcPts val="0"/>
              </a:spcBef>
              <a:defRPr/>
            </a:pPr>
            <a:endParaRPr lang="en-US" sz="4800" dirty="0">
              <a:gradFill flip="none" rotWithShape="1">
                <a:gsLst>
                  <a:gs pos="12000">
                    <a:srgbClr val="CD9AD0"/>
                  </a:gs>
                  <a:gs pos="87000">
                    <a:srgbClr val="8EC8E8"/>
                  </a:gs>
                </a:gsLst>
                <a:lin ang="10800000" scaled="1"/>
                <a:tileRect/>
              </a:gradFill>
              <a:latin typeface="Segoe UI Semibold"/>
            </a:endParaRPr>
          </a:p>
        </p:txBody>
      </p:sp>
      <p:cxnSp>
        <p:nvCxnSpPr>
          <p:cNvPr id="4" name="Straight Connector 3">
            <a:extLst>
              <a:ext uri="{FF2B5EF4-FFF2-40B4-BE49-F238E27FC236}">
                <a16:creationId xmlns:a16="http://schemas.microsoft.com/office/drawing/2014/main" id="{B830B3A1-A0BD-AAE0-9697-88A4C44A4319}"/>
              </a:ext>
              <a:ext uri="{C183D7F6-B498-43B3-948B-1728B52AA6E4}">
                <adec:decorative xmlns:adec="http://schemas.microsoft.com/office/drawing/2017/decorative" val="1"/>
              </a:ext>
            </a:extLst>
          </p:cNvPr>
          <p:cNvCxnSpPr>
            <a:cxnSpLocks/>
          </p:cNvCxnSpPr>
          <p:nvPr/>
        </p:nvCxnSpPr>
        <p:spPr>
          <a:xfrm>
            <a:off x="4572834" y="1312985"/>
            <a:ext cx="0" cy="4232030"/>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9557947-03D6-CA00-455A-2F2B024A6D98}"/>
              </a:ext>
            </a:extLst>
          </p:cNvPr>
          <p:cNvSpPr txBox="1"/>
          <p:nvPr/>
        </p:nvSpPr>
        <p:spPr>
          <a:xfrm>
            <a:off x="4802768" y="843184"/>
            <a:ext cx="7033216" cy="30777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2000" noProof="0" dirty="0">
                <a:gradFill flip="none" rotWithShape="1">
                  <a:gsLst>
                    <a:gs pos="12000">
                      <a:srgbClr val="CD9AD0"/>
                    </a:gs>
                    <a:gs pos="87000">
                      <a:srgbClr val="8EC8E8"/>
                    </a:gs>
                  </a:gsLst>
                  <a:lin ang="10800000" scaled="1"/>
                  <a:tileRect/>
                </a:gradFill>
              </a:rPr>
              <a:t>IRPA</a:t>
            </a:r>
            <a:r>
              <a:rPr kumimoji="0" lang="en-US" sz="2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rPr>
              <a:t> AI</a:t>
            </a:r>
            <a:r>
              <a:rPr kumimoji="0" lang="en-US" sz="2000" b="0" i="0" u="none" strike="noStrike" kern="1200" cap="none" spc="-50" normalizeH="0" noProof="0" dirty="0">
                <a:ln w="3175">
                  <a:noFill/>
                </a:ln>
                <a:gradFill>
                  <a:gsLst>
                    <a:gs pos="0">
                      <a:srgbClr val="FFFFFF"/>
                    </a:gs>
                    <a:gs pos="100000">
                      <a:srgbClr val="FFFFFF"/>
                    </a:gs>
                  </a:gsLst>
                  <a:lin ang="5400000" scaled="1"/>
                </a:gradFill>
                <a:effectLst/>
                <a:uLnTx/>
                <a:uFillTx/>
                <a:latin typeface="Segoe UI Semibold"/>
              </a:rPr>
              <a:t> and your business Now and Into the Future </a:t>
            </a:r>
            <a:r>
              <a:rPr kumimoji="0" lang="en-US" sz="2000" b="0" i="0" u="none" strike="noStrike" kern="1200" cap="none" spc="-50" normalizeH="0" noProof="0" dirty="0">
                <a:ln w="3175">
                  <a:noFill/>
                </a:ln>
                <a:solidFill>
                  <a:schemeClr val="bg2">
                    <a:lumMod val="75000"/>
                  </a:schemeClr>
                </a:solidFill>
                <a:effectLst/>
                <a:uLnTx/>
                <a:uFillTx/>
                <a:latin typeface="Segoe UI Semibold"/>
              </a:rPr>
              <a:t>April 2023</a:t>
            </a:r>
            <a:endParaRPr kumimoji="0" lang="en-US" sz="2000" b="0" i="0" u="none" strike="noStrike" kern="1200" cap="none" spc="-50" normalizeH="0" baseline="0" noProof="0" dirty="0">
              <a:ln w="3175">
                <a:noFill/>
              </a:ln>
              <a:solidFill>
                <a:schemeClr val="bg2">
                  <a:lumMod val="75000"/>
                </a:schemeClr>
              </a:solidFill>
              <a:effectLst/>
              <a:uLnTx/>
              <a:uFillTx/>
              <a:latin typeface="Segoe UI Semibold"/>
            </a:endParaRPr>
          </a:p>
        </p:txBody>
      </p:sp>
      <p:sp>
        <p:nvSpPr>
          <p:cNvPr id="6" name="TextBox 5">
            <a:extLst>
              <a:ext uri="{FF2B5EF4-FFF2-40B4-BE49-F238E27FC236}">
                <a16:creationId xmlns:a16="http://schemas.microsoft.com/office/drawing/2014/main" id="{D94A5912-BA6C-082F-FC95-46CC820F9292}"/>
              </a:ext>
            </a:extLst>
          </p:cNvPr>
          <p:cNvSpPr txBox="1"/>
          <p:nvPr/>
        </p:nvSpPr>
        <p:spPr>
          <a:xfrm>
            <a:off x="4791351" y="1425511"/>
            <a:ext cx="5856461" cy="30777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000" dirty="0">
                <a:gradFill flip="none" rotWithShape="1">
                  <a:gsLst>
                    <a:gs pos="12000">
                      <a:srgbClr val="CD9AD0"/>
                    </a:gs>
                    <a:gs pos="87000">
                      <a:srgbClr val="8EC8E8"/>
                    </a:gs>
                  </a:gsLst>
                  <a:lin ang="10800000" scaled="1"/>
                  <a:tileRect/>
                </a:gradFill>
              </a:rPr>
              <a:t>NEW AITP</a:t>
            </a:r>
            <a:r>
              <a:rPr lang="en-US" sz="2000" dirty="0"/>
              <a:t> ChatGPT/AI Roundtable </a:t>
            </a:r>
            <a:r>
              <a:rPr lang="en-US" sz="2000" dirty="0">
                <a:solidFill>
                  <a:schemeClr val="bg2">
                    <a:lumMod val="75000"/>
                  </a:schemeClr>
                </a:solidFill>
              </a:rPr>
              <a:t>May 2023</a:t>
            </a:r>
          </a:p>
        </p:txBody>
      </p:sp>
      <p:sp>
        <p:nvSpPr>
          <p:cNvPr id="7" name="TextBox 6">
            <a:extLst>
              <a:ext uri="{FF2B5EF4-FFF2-40B4-BE49-F238E27FC236}">
                <a16:creationId xmlns:a16="http://schemas.microsoft.com/office/drawing/2014/main" id="{F2432CDB-8C25-C46B-67C8-2B8A2ED47400}"/>
              </a:ext>
            </a:extLst>
          </p:cNvPr>
          <p:cNvSpPr txBox="1"/>
          <p:nvPr/>
        </p:nvSpPr>
        <p:spPr>
          <a:xfrm>
            <a:off x="4790204" y="2546296"/>
            <a:ext cx="7034050" cy="615553"/>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000" dirty="0">
                <a:gradFill flip="none" rotWithShape="1">
                  <a:gsLst>
                    <a:gs pos="12000">
                      <a:srgbClr val="CD9AD0"/>
                    </a:gs>
                    <a:gs pos="87000">
                      <a:srgbClr val="8EC8E8"/>
                    </a:gs>
                  </a:gsLst>
                  <a:lin ang="10800000" scaled="1"/>
                  <a:tileRect/>
                </a:gradFill>
              </a:rPr>
              <a:t>Innovate </a:t>
            </a:r>
            <a:r>
              <a:rPr lang="en-US" sz="2000" dirty="0"/>
              <a:t>Leverage Cloud Infrastructure for Azure AI &amp; Copilot </a:t>
            </a:r>
            <a:r>
              <a:rPr lang="en-US" sz="2000" dirty="0">
                <a:solidFill>
                  <a:schemeClr val="bg2">
                    <a:lumMod val="75000"/>
                  </a:schemeClr>
                </a:solidFill>
              </a:rPr>
              <a:t>October 2023</a:t>
            </a:r>
          </a:p>
        </p:txBody>
      </p:sp>
      <p:cxnSp>
        <p:nvCxnSpPr>
          <p:cNvPr id="2" name="Straight Connector 1">
            <a:extLst>
              <a:ext uri="{FF2B5EF4-FFF2-40B4-BE49-F238E27FC236}">
                <a16:creationId xmlns:a16="http://schemas.microsoft.com/office/drawing/2014/main" id="{E514DD90-199F-DF07-BB0E-BDC90332AE2E}"/>
              </a:ext>
              <a:ext uri="{C183D7F6-B498-43B3-948B-1728B52AA6E4}">
                <adec:decorative xmlns:adec="http://schemas.microsoft.com/office/drawing/2017/decorative" val="1"/>
              </a:ext>
            </a:extLst>
          </p:cNvPr>
          <p:cNvCxnSpPr>
            <a:cxnSpLocks/>
          </p:cNvCxnSpPr>
          <p:nvPr/>
        </p:nvCxnSpPr>
        <p:spPr>
          <a:xfrm>
            <a:off x="917808" y="3690749"/>
            <a:ext cx="2200296"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75B203-0388-B754-56A3-AD220FD0CF8F}"/>
              </a:ext>
            </a:extLst>
          </p:cNvPr>
          <p:cNvSpPr txBox="1"/>
          <p:nvPr/>
        </p:nvSpPr>
        <p:spPr>
          <a:xfrm>
            <a:off x="4791351" y="1945603"/>
            <a:ext cx="6844383" cy="3385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200" dirty="0" err="1">
                <a:gradFill flip="none" rotWithShape="1">
                  <a:gsLst>
                    <a:gs pos="12000">
                      <a:srgbClr val="CD9AD0"/>
                    </a:gs>
                    <a:gs pos="87000">
                      <a:srgbClr val="8EC8E8"/>
                    </a:gs>
                  </a:gsLst>
                  <a:lin ang="10800000" scaled="1"/>
                  <a:tileRect/>
                </a:gradFill>
              </a:rPr>
              <a:t>ServiceFest</a:t>
            </a:r>
            <a:r>
              <a:rPr lang="en-US" sz="2200" dirty="0">
                <a:gradFill flip="none" rotWithShape="1">
                  <a:gsLst>
                    <a:gs pos="12000">
                      <a:srgbClr val="CD9AD0"/>
                    </a:gs>
                    <a:gs pos="87000">
                      <a:srgbClr val="8EC8E8"/>
                    </a:gs>
                  </a:gsLst>
                  <a:lin ang="10800000" scaled="1"/>
                  <a:tileRect/>
                </a:gradFill>
              </a:rPr>
              <a:t> </a:t>
            </a:r>
            <a:r>
              <a:rPr lang="en-US" sz="2200" dirty="0"/>
              <a:t>Creating your AI Roadmap </a:t>
            </a:r>
            <a:r>
              <a:rPr lang="en-US" sz="2200" dirty="0">
                <a:solidFill>
                  <a:schemeClr val="bg2">
                    <a:lumMod val="75000"/>
                  </a:schemeClr>
                </a:solidFill>
              </a:rPr>
              <a:t>September 2023</a:t>
            </a:r>
          </a:p>
        </p:txBody>
      </p:sp>
      <p:sp>
        <p:nvSpPr>
          <p:cNvPr id="9" name="TextBox 8">
            <a:extLst>
              <a:ext uri="{FF2B5EF4-FFF2-40B4-BE49-F238E27FC236}">
                <a16:creationId xmlns:a16="http://schemas.microsoft.com/office/drawing/2014/main" id="{90F9E4DB-BC72-AB4D-9F3F-351B2CB18692}"/>
              </a:ext>
            </a:extLst>
          </p:cNvPr>
          <p:cNvSpPr txBox="1"/>
          <p:nvPr/>
        </p:nvSpPr>
        <p:spPr>
          <a:xfrm>
            <a:off x="4749303" y="3857265"/>
            <a:ext cx="5856455" cy="30777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000" dirty="0">
                <a:gradFill flip="none" rotWithShape="1">
                  <a:gsLst>
                    <a:gs pos="12000">
                      <a:srgbClr val="CD9AD0"/>
                    </a:gs>
                    <a:gs pos="87000">
                      <a:srgbClr val="8EC8E8"/>
                    </a:gs>
                  </a:gsLst>
                  <a:lin ang="10800000" scaled="1"/>
                  <a:tileRect/>
                </a:gradFill>
              </a:rPr>
              <a:t>TechConnect </a:t>
            </a:r>
            <a:r>
              <a:rPr lang="en-US" sz="2000" dirty="0"/>
              <a:t>Era of AI </a:t>
            </a:r>
            <a:r>
              <a:rPr lang="en-US" sz="2000" dirty="0">
                <a:solidFill>
                  <a:schemeClr val="bg2">
                    <a:lumMod val="75000"/>
                  </a:schemeClr>
                </a:solidFill>
              </a:rPr>
              <a:t>May 2024</a:t>
            </a:r>
          </a:p>
        </p:txBody>
      </p:sp>
      <p:sp>
        <p:nvSpPr>
          <p:cNvPr id="10" name="TextBox 9">
            <a:extLst>
              <a:ext uri="{FF2B5EF4-FFF2-40B4-BE49-F238E27FC236}">
                <a16:creationId xmlns:a16="http://schemas.microsoft.com/office/drawing/2014/main" id="{52519545-E309-4101-6D5C-EF3743EE4BC1}"/>
              </a:ext>
            </a:extLst>
          </p:cNvPr>
          <p:cNvSpPr txBox="1"/>
          <p:nvPr/>
        </p:nvSpPr>
        <p:spPr>
          <a:xfrm>
            <a:off x="4749302" y="4392817"/>
            <a:ext cx="5856455" cy="30777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000" dirty="0">
                <a:gradFill flip="none" rotWithShape="1">
                  <a:gsLst>
                    <a:gs pos="12000">
                      <a:srgbClr val="CD9AD0"/>
                    </a:gs>
                    <a:gs pos="87000">
                      <a:srgbClr val="8EC8E8"/>
                    </a:gs>
                  </a:gsLst>
                  <a:lin ang="10800000" scaled="1"/>
                  <a:tileRect/>
                </a:gradFill>
              </a:rPr>
              <a:t>GIPAW </a:t>
            </a:r>
            <a:r>
              <a:rPr lang="en-US" sz="2000" dirty="0"/>
              <a:t>Era of AI </a:t>
            </a:r>
            <a:r>
              <a:rPr lang="en-US" sz="2000" dirty="0">
                <a:solidFill>
                  <a:schemeClr val="bg2">
                    <a:lumMod val="75000"/>
                  </a:schemeClr>
                </a:solidFill>
              </a:rPr>
              <a:t>June 2024</a:t>
            </a:r>
          </a:p>
        </p:txBody>
      </p:sp>
      <p:sp>
        <p:nvSpPr>
          <p:cNvPr id="12" name="TextBox 11">
            <a:extLst>
              <a:ext uri="{FF2B5EF4-FFF2-40B4-BE49-F238E27FC236}">
                <a16:creationId xmlns:a16="http://schemas.microsoft.com/office/drawing/2014/main" id="{B1C43640-3656-8EFB-FA0E-A0A93D8D67FF}"/>
              </a:ext>
            </a:extLst>
          </p:cNvPr>
          <p:cNvSpPr txBox="1"/>
          <p:nvPr/>
        </p:nvSpPr>
        <p:spPr>
          <a:xfrm>
            <a:off x="4770326" y="3296846"/>
            <a:ext cx="7422001" cy="30777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000" dirty="0">
                <a:gradFill flip="none" rotWithShape="1">
                  <a:gsLst>
                    <a:gs pos="12000">
                      <a:srgbClr val="CD9AD0"/>
                    </a:gs>
                    <a:gs pos="87000">
                      <a:srgbClr val="8EC8E8"/>
                    </a:gs>
                  </a:gsLst>
                  <a:lin ang="10800000" scaled="1"/>
                  <a:tileRect/>
                </a:gradFill>
              </a:rPr>
              <a:t>Microsoft Copilot Launch Event </a:t>
            </a:r>
            <a:r>
              <a:rPr lang="en-US" sz="2000" dirty="0"/>
              <a:t>Copilot Case Study </a:t>
            </a:r>
            <a:r>
              <a:rPr lang="en-US" sz="2000" dirty="0">
                <a:solidFill>
                  <a:schemeClr val="bg2">
                    <a:lumMod val="75000"/>
                  </a:schemeClr>
                </a:solidFill>
              </a:rPr>
              <a:t>February 2024</a:t>
            </a:r>
          </a:p>
        </p:txBody>
      </p:sp>
      <p:sp>
        <p:nvSpPr>
          <p:cNvPr id="15" name="TextBox 14">
            <a:extLst>
              <a:ext uri="{FF2B5EF4-FFF2-40B4-BE49-F238E27FC236}">
                <a16:creationId xmlns:a16="http://schemas.microsoft.com/office/drawing/2014/main" id="{581560BB-C9DD-4FE2-7D62-2BD58F7C034E}"/>
              </a:ext>
            </a:extLst>
          </p:cNvPr>
          <p:cNvSpPr txBox="1"/>
          <p:nvPr/>
        </p:nvSpPr>
        <p:spPr>
          <a:xfrm>
            <a:off x="4749302" y="4942022"/>
            <a:ext cx="6772790" cy="30777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000" dirty="0">
                <a:gradFill flip="none" rotWithShape="1">
                  <a:gsLst>
                    <a:gs pos="12000">
                      <a:srgbClr val="CD9AD0"/>
                    </a:gs>
                    <a:gs pos="87000">
                      <a:srgbClr val="8EC8E8"/>
                    </a:gs>
                  </a:gsLst>
                  <a:lin ang="10800000" scaled="1"/>
                  <a:tileRect/>
                </a:gradFill>
              </a:rPr>
              <a:t>HBS Sales </a:t>
            </a:r>
            <a:r>
              <a:rPr lang="en-US" sz="2000" dirty="0"/>
              <a:t>AI In Action: Real-World Success Stories </a:t>
            </a:r>
            <a:r>
              <a:rPr lang="en-US" sz="2000" dirty="0">
                <a:solidFill>
                  <a:schemeClr val="bg2">
                    <a:lumMod val="75000"/>
                  </a:schemeClr>
                </a:solidFill>
              </a:rPr>
              <a:t>July 2024</a:t>
            </a:r>
          </a:p>
        </p:txBody>
      </p:sp>
    </p:spTree>
    <p:extLst>
      <p:ext uri="{BB962C8B-B14F-4D97-AF65-F5344CB8AC3E}">
        <p14:creationId xmlns:p14="http://schemas.microsoft.com/office/powerpoint/2010/main" val="29555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42" presetClass="path" presetSubtype="0" decel="100000" fill="hold" grpId="1" nodeType="withEffect">
                                  <p:stCondLst>
                                    <p:cond delay="100"/>
                                  </p:stCondLst>
                                  <p:childTnLst>
                                    <p:animMotion origin="layout" path="M -4.79167E-6 -2.59259E-6 L -4.79167E-6 0.03542 " pathEditMode="relative" rAng="0" ptsTypes="AA">
                                      <p:cBhvr>
                                        <p:cTn id="17" dur="700" spd="-100000" fill="hold"/>
                                        <p:tgtEl>
                                          <p:spTgt spid="5"/>
                                        </p:tgtEl>
                                        <p:attrNameLst>
                                          <p:attrName>ppt_x</p:attrName>
                                          <p:attrName>ppt_y</p:attrName>
                                        </p:attrNameLst>
                                      </p:cBhvr>
                                      <p:rCtr x="0" y="1759"/>
                                    </p:animMotion>
                                  </p:childTnLst>
                                </p:cTn>
                              </p:par>
                              <p:par>
                                <p:cTn id="18" presetID="10" presetClass="entr" presetSubtype="0" fill="hold" grpId="0" nodeType="withEffect">
                                  <p:stCondLst>
                                    <p:cond delay="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200"/>
                                  </p:stCondLst>
                                  <p:childTnLst>
                                    <p:animMotion origin="layout" path="M -4.79167E-6 0 L -4.79167E-6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300"/>
                                  </p:stCondLst>
                                  <p:childTnLst>
                                    <p:animMotion origin="layout" path="M -4.79167E-6 2.59259E-6 L -4.79167E-6 0.03541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42" presetClass="path" presetSubtype="0" decel="100000" fill="hold" nodeType="withEffect">
                                  <p:stCondLst>
                                    <p:cond delay="0"/>
                                  </p:stCondLst>
                                  <p:childTnLst>
                                    <p:animMotion origin="layout" path="M 2.91667E-6 -7.40741E-7 L 2.91667E-6 0.01968 " pathEditMode="relative" rAng="0" ptsTypes="AA">
                                      <p:cBhvr>
                                        <p:cTn id="32" dur="500" spd="-100000" fill="hold"/>
                                        <p:tgtEl>
                                          <p:spTgt spid="2"/>
                                        </p:tgtEl>
                                        <p:attrNameLst>
                                          <p:attrName>ppt_x</p:attrName>
                                          <p:attrName>ppt_y</p:attrName>
                                        </p:attrNameLst>
                                      </p:cBhvr>
                                      <p:rCtr x="0" y="972"/>
                                    </p:animMotion>
                                  </p:childTnLst>
                                </p:cTn>
                              </p:par>
                              <p:par>
                                <p:cTn id="33" presetID="10" presetClass="entr" presetSubtype="0" fill="hold" grpId="0" nodeType="withEffect">
                                  <p:stCondLst>
                                    <p:cond delay="3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42" presetClass="path" presetSubtype="0" decel="100000" fill="hold" grpId="1" nodeType="withEffect">
                                  <p:stCondLst>
                                    <p:cond delay="300"/>
                                  </p:stCondLst>
                                  <p:childTnLst>
                                    <p:animMotion origin="layout" path="M -4.79167E-6 2.59259E-6 L -4.79167E-6 0.03541 " pathEditMode="relative" rAng="0" ptsTypes="AA">
                                      <p:cBhvr>
                                        <p:cTn id="37" dur="700" spd="-100000" fill="hold"/>
                                        <p:tgtEl>
                                          <p:spTgt spid="8"/>
                                        </p:tgtEl>
                                        <p:attrNameLst>
                                          <p:attrName>ppt_x</p:attrName>
                                          <p:attrName>ppt_y</p:attrName>
                                        </p:attrNameLst>
                                      </p:cBhvr>
                                      <p:rCtr x="0" y="1759"/>
                                    </p:animMotion>
                                  </p:childTnLst>
                                </p:cTn>
                              </p:par>
                              <p:par>
                                <p:cTn id="38" presetID="10" presetClass="entr" presetSubtype="0" fill="hold" grpId="0" nodeType="withEffect">
                                  <p:stCondLst>
                                    <p:cond delay="3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42" presetClass="path" presetSubtype="0" decel="100000" fill="hold" grpId="1" nodeType="withEffect">
                                  <p:stCondLst>
                                    <p:cond delay="300"/>
                                  </p:stCondLst>
                                  <p:childTnLst>
                                    <p:animMotion origin="layout" path="M -4.79167E-6 2.59259E-6 L -4.79167E-6 0.03541 " pathEditMode="relative" rAng="0" ptsTypes="AA">
                                      <p:cBhvr>
                                        <p:cTn id="42" dur="700" spd="-100000" fill="hold"/>
                                        <p:tgtEl>
                                          <p:spTgt spid="9"/>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300"/>
                                  </p:stCondLst>
                                  <p:childTnLst>
                                    <p:animMotion origin="layout" path="M -4.79167E-6 2.59259E-6 L -4.79167E-6 0.03541 " pathEditMode="relative" rAng="0" ptsTypes="AA">
                                      <p:cBhvr>
                                        <p:cTn id="47" dur="700" spd="-100000" fill="hold"/>
                                        <p:tgtEl>
                                          <p:spTgt spid="10"/>
                                        </p:tgtEl>
                                        <p:attrNameLst>
                                          <p:attrName>ppt_x</p:attrName>
                                          <p:attrName>ppt_y</p:attrName>
                                        </p:attrNameLst>
                                      </p:cBhvr>
                                      <p:rCtr x="0" y="1759"/>
                                    </p:animMotion>
                                  </p:childTnLst>
                                </p:cTn>
                              </p:par>
                              <p:par>
                                <p:cTn id="48" presetID="10" presetClass="entr" presetSubtype="0" fill="hold" grpId="0" nodeType="withEffect">
                                  <p:stCondLst>
                                    <p:cond delay="30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42" presetClass="path" presetSubtype="0" decel="100000" fill="hold" grpId="1" nodeType="withEffect">
                                  <p:stCondLst>
                                    <p:cond delay="300"/>
                                  </p:stCondLst>
                                  <p:childTnLst>
                                    <p:animMotion origin="layout" path="M -4.79167E-6 2.59259E-6 L -4.79167E-6 0.03541 " pathEditMode="relative" rAng="0" ptsTypes="AA">
                                      <p:cBhvr>
                                        <p:cTn id="52" dur="700" spd="-100000" fill="hold"/>
                                        <p:tgtEl>
                                          <p:spTgt spid="12"/>
                                        </p:tgtEl>
                                        <p:attrNameLst>
                                          <p:attrName>ppt_x</p:attrName>
                                          <p:attrName>ppt_y</p:attrName>
                                        </p:attrNameLst>
                                      </p:cBhvr>
                                      <p:rCtr x="0" y="1759"/>
                                    </p:animMotion>
                                  </p:childTnLst>
                                </p:cTn>
                              </p:par>
                              <p:par>
                                <p:cTn id="53" presetID="10" presetClass="entr" presetSubtype="0" fill="hold" grpId="0" nodeType="withEffect">
                                  <p:stCondLst>
                                    <p:cond delay="3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42" presetClass="path" presetSubtype="0" decel="100000" fill="hold" grpId="1" nodeType="withEffect">
                                  <p:stCondLst>
                                    <p:cond delay="300"/>
                                  </p:stCondLst>
                                  <p:childTnLst>
                                    <p:animMotion origin="layout" path="M -4.79167E-6 2.59259E-6 L -4.79167E-6 0.03541 " pathEditMode="relative" rAng="0" ptsTypes="AA">
                                      <p:cBhvr>
                                        <p:cTn id="57"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7" grpId="0"/>
      <p:bldP spid="7" grpId="1"/>
      <p:bldP spid="8" grpId="0"/>
      <p:bldP spid="8" grpId="1"/>
      <p:bldP spid="9" grpId="0"/>
      <p:bldP spid="9" grpId="1"/>
      <p:bldP spid="10" grpId="0"/>
      <p:bldP spid="10" grpId="1"/>
      <p:bldP spid="12" grpId="0"/>
      <p:bldP spid="12" grpId="1"/>
      <p:bldP spid="15" grpId="0"/>
      <p:bldP spid="1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700380" y="1817273"/>
            <a:ext cx="5395619" cy="14403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Who is this?</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US" sz="2800" dirty="0">
                <a:gradFill flip="none" rotWithShape="1">
                  <a:gsLst>
                    <a:gs pos="12000">
                      <a:srgbClr val="FFFFFF"/>
                    </a:gs>
                    <a:gs pos="100000">
                      <a:srgbClr val="FFFFFF"/>
                    </a:gs>
                  </a:gsLst>
                  <a:lin ang="18900000" scaled="1"/>
                  <a:tileRect/>
                </a:gradFill>
                <a:latin typeface="Segoe UI Semibold"/>
                <a:cs typeface="+mn-cs"/>
              </a:rPr>
              <a:t>Channel Context</a:t>
            </a: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3200" dirty="0">
                <a:ln>
                  <a:noFill/>
                </a:ln>
                <a:gradFill>
                  <a:gsLst>
                    <a:gs pos="25000">
                      <a:srgbClr val="8DC8E8"/>
                    </a:gs>
                    <a:gs pos="75000">
                      <a:srgbClr val="CD98CF"/>
                    </a:gs>
                  </a:gsLst>
                  <a:lin ang="2700000" scaled="0"/>
                </a:gradFill>
                <a:cs typeface="Segoe UI Semibold" panose="020B0702040204020203" pitchFamily="34" charset="0"/>
              </a:rPr>
              <a:t>GPT-4o Image Input</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6397408"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screenshot of a goat&#10;&#10;Description automatically generated">
            <a:extLst>
              <a:ext uri="{FF2B5EF4-FFF2-40B4-BE49-F238E27FC236}">
                <a16:creationId xmlns:a16="http://schemas.microsoft.com/office/drawing/2014/main" id="{15F250BC-67B3-AD62-0EA9-2AFDAEAE8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766" y="335033"/>
            <a:ext cx="4755793" cy="6181514"/>
          </a:xfrm>
          <a:prstGeom prst="rect">
            <a:avLst/>
          </a:prstGeom>
        </p:spPr>
      </p:pic>
    </p:spTree>
    <p:extLst>
      <p:ext uri="{BB962C8B-B14F-4D97-AF65-F5344CB8AC3E}">
        <p14:creationId xmlns:p14="http://schemas.microsoft.com/office/powerpoint/2010/main" val="10102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792978" y="337183"/>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Who is this?</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Channel Context</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4904273" y="498233"/>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F765F42-DD0B-1C78-BD1F-B8BA060844F9}"/>
              </a:ext>
            </a:extLst>
          </p:cNvPr>
          <p:cNvSpPr txBox="1"/>
          <p:nvPr/>
        </p:nvSpPr>
        <p:spPr>
          <a:xfrm>
            <a:off x="5098535" y="498233"/>
            <a:ext cx="6649768" cy="6032421"/>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base"/>
            <a:r>
              <a:rPr lang="en-US" sz="2800" dirty="0"/>
              <a:t>“The chickens in the picture are: </a:t>
            </a:r>
          </a:p>
          <a:p>
            <a:pPr marL="342900" indent="-342900" fontAlgn="base">
              <a:buFont typeface="Arial" panose="020B0604020202020204" pitchFamily="34" charset="0"/>
              <a:buChar char="•"/>
            </a:pPr>
            <a:r>
              <a:rPr lang="en-US" sz="2800" dirty="0"/>
              <a:t>Phyllis (the black Polish Crested with a white crest, located towards the left)</a:t>
            </a:r>
          </a:p>
          <a:p>
            <a:pPr marL="342900" indent="-342900" fontAlgn="base">
              <a:buFont typeface="Arial" panose="020B0604020202020204" pitchFamily="34" charset="0"/>
              <a:buChar char="•"/>
            </a:pPr>
            <a:r>
              <a:rPr lang="en-US" sz="2800" dirty="0"/>
              <a:t>Several Buff Orpingtons (Christine, Susan, Lucy, and Jeannie, which are light brown, scattered around the center area)</a:t>
            </a:r>
          </a:p>
          <a:p>
            <a:pPr marL="342900" indent="-342900" fontAlgn="base">
              <a:buFont typeface="Arial" panose="020B0604020202020204" pitchFamily="34" charset="0"/>
              <a:buChar char="•"/>
            </a:pPr>
            <a:r>
              <a:rPr lang="en-US" sz="2800" dirty="0"/>
              <a:t>Peggy (a darker brown Rhode Island Red, possibly towards the middle or right)</a:t>
            </a:r>
          </a:p>
          <a:p>
            <a:pPr marL="342900" indent="-342900" fontAlgn="base">
              <a:buFont typeface="Arial" panose="020B0604020202020204" pitchFamily="34" charset="0"/>
              <a:buChar char="•"/>
            </a:pPr>
            <a:r>
              <a:rPr lang="en-US" sz="2800" dirty="0"/>
              <a:t>Candace (the grey chicken, located towards the right)</a:t>
            </a:r>
          </a:p>
          <a:p>
            <a:pPr marL="342900" indent="-342900" fontAlgn="base">
              <a:buFont typeface="Arial" panose="020B0604020202020204" pitchFamily="34" charset="0"/>
              <a:buChar char="•"/>
            </a:pPr>
            <a:r>
              <a:rPr lang="en-US" sz="2800" dirty="0"/>
              <a:t>A chicken that resembles Pat (dark brown and orange/red, near Candace)”</a:t>
            </a:r>
          </a:p>
        </p:txBody>
      </p:sp>
      <p:pic>
        <p:nvPicPr>
          <p:cNvPr id="5" name="Picture 4" descr="A group of chickens walking on grass&#10;&#10;Description automatically generated">
            <a:extLst>
              <a:ext uri="{FF2B5EF4-FFF2-40B4-BE49-F238E27FC236}">
                <a16:creationId xmlns:a16="http://schemas.microsoft.com/office/drawing/2014/main" id="{0940EDCD-CE5F-95E6-3E5F-022064CDA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10" y="1445621"/>
            <a:ext cx="3938497" cy="5251329"/>
          </a:xfrm>
          <a:prstGeom prst="rect">
            <a:avLst/>
          </a:prstGeom>
        </p:spPr>
      </p:pic>
    </p:spTree>
    <p:extLst>
      <p:ext uri="{BB962C8B-B14F-4D97-AF65-F5344CB8AC3E}">
        <p14:creationId xmlns:p14="http://schemas.microsoft.com/office/powerpoint/2010/main" val="290484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344111" y="679109"/>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C2056BCD-4D01-90C0-3AE8-DD27B2D1A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7214" y="3903488"/>
            <a:ext cx="2407834" cy="18036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kédex | PokéPédia | FANDOM powered by Wikia">
            <a:extLst>
              <a:ext uri="{FF2B5EF4-FFF2-40B4-BE49-F238E27FC236}">
                <a16:creationId xmlns:a16="http://schemas.microsoft.com/office/drawing/2014/main" id="{2D61E197-292F-3FF7-CA08-48D2091D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2520" y="1310139"/>
            <a:ext cx="2157222" cy="164945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ll 151 Gen 1 Pokemon Pixel Art by me! : r/pokemon">
            <a:extLst>
              <a:ext uri="{FF2B5EF4-FFF2-40B4-BE49-F238E27FC236}">
                <a16:creationId xmlns:a16="http://schemas.microsoft.com/office/drawing/2014/main" id="{3F50B18C-7521-9B8A-4482-84C6D863E7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236" b="9236"/>
          <a:stretch/>
        </p:blipFill>
        <p:spPr bwMode="auto">
          <a:xfrm>
            <a:off x="5992212" y="3865390"/>
            <a:ext cx="2690124" cy="18798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1B965E6-98EE-82F5-74B6-73D3BE82CBE8}"/>
              </a:ext>
            </a:extLst>
          </p:cNvPr>
          <p:cNvCxnSpPr>
            <a:cxnSpLocks/>
            <a:endCxn id="2056" idx="1"/>
          </p:cNvCxnSpPr>
          <p:nvPr/>
        </p:nvCxnSpPr>
        <p:spPr>
          <a:xfrm flipV="1">
            <a:off x="8095746" y="2134867"/>
            <a:ext cx="1336774"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54FD4C7-0A22-3AD1-1FEE-4A4314AC8FC1}"/>
              </a:ext>
            </a:extLst>
          </p:cNvPr>
          <p:cNvCxnSpPr>
            <a:cxnSpLocks/>
            <a:stCxn id="2060" idx="3"/>
            <a:endCxn id="1026" idx="1"/>
          </p:cNvCxnSpPr>
          <p:nvPr/>
        </p:nvCxnSpPr>
        <p:spPr>
          <a:xfrm>
            <a:off x="8682336" y="4805330"/>
            <a:ext cx="62487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3C22F74-D29F-5250-D121-65A5A8FA227F}"/>
              </a:ext>
            </a:extLst>
          </p:cNvPr>
          <p:cNvCxnSpPr>
            <a:stCxn id="2056" idx="2"/>
            <a:endCxn id="2060" idx="0"/>
          </p:cNvCxnSpPr>
          <p:nvPr/>
        </p:nvCxnSpPr>
        <p:spPr>
          <a:xfrm rot="5400000">
            <a:off x="8471305" y="1825564"/>
            <a:ext cx="905796" cy="3173857"/>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00A300B-FB21-BF6B-EEB3-69D3D89D0749}"/>
              </a:ext>
            </a:extLst>
          </p:cNvPr>
          <p:cNvSpPr txBox="1"/>
          <p:nvPr/>
        </p:nvSpPr>
        <p:spPr>
          <a:xfrm>
            <a:off x="8438982" y="1796313"/>
            <a:ext cx="620683" cy="338554"/>
          </a:xfrm>
          <a:prstGeom prst="rect">
            <a:avLst/>
          </a:prstGeom>
          <a:noFill/>
        </p:spPr>
        <p:txBody>
          <a:bodyPr wrap="none" rtlCol="0">
            <a:spAutoFit/>
          </a:bodyPr>
          <a:lstStyle/>
          <a:p>
            <a:r>
              <a:rPr lang="en-US" sz="1600" dirty="0">
                <a:solidFill>
                  <a:schemeClr val="bg1"/>
                </a:solidFill>
                <a:latin typeface="+mj-lt"/>
              </a:rPr>
              <a:t>Scan</a:t>
            </a:r>
            <a:endParaRPr lang="en-US" dirty="0">
              <a:solidFill>
                <a:schemeClr val="bg1"/>
              </a:solidFill>
              <a:latin typeface="+mj-lt"/>
            </a:endParaRPr>
          </a:p>
        </p:txBody>
      </p:sp>
      <p:sp>
        <p:nvSpPr>
          <p:cNvPr id="15" name="TextBox 14">
            <a:extLst>
              <a:ext uri="{FF2B5EF4-FFF2-40B4-BE49-F238E27FC236}">
                <a16:creationId xmlns:a16="http://schemas.microsoft.com/office/drawing/2014/main" id="{5752EE29-BAEF-8C83-9E22-9236363C7B9A}"/>
              </a:ext>
            </a:extLst>
          </p:cNvPr>
          <p:cNvSpPr txBox="1"/>
          <p:nvPr/>
        </p:nvSpPr>
        <p:spPr>
          <a:xfrm>
            <a:off x="7765302" y="3074839"/>
            <a:ext cx="1997663" cy="338554"/>
          </a:xfrm>
          <a:prstGeom prst="rect">
            <a:avLst/>
          </a:prstGeom>
          <a:noFill/>
        </p:spPr>
        <p:txBody>
          <a:bodyPr wrap="none" rtlCol="0">
            <a:spAutoFit/>
          </a:bodyPr>
          <a:lstStyle/>
          <a:p>
            <a:r>
              <a:rPr lang="en-US" sz="1600" dirty="0">
                <a:solidFill>
                  <a:schemeClr val="bg1"/>
                </a:solidFill>
                <a:latin typeface="+mj-lt"/>
              </a:rPr>
              <a:t>Reference database</a:t>
            </a:r>
            <a:endParaRPr lang="en-US" dirty="0">
              <a:solidFill>
                <a:schemeClr val="bg1"/>
              </a:solidFill>
              <a:latin typeface="+mj-lt"/>
            </a:endParaRPr>
          </a:p>
        </p:txBody>
      </p:sp>
      <p:sp>
        <p:nvSpPr>
          <p:cNvPr id="17" name="TextBox 16">
            <a:extLst>
              <a:ext uri="{FF2B5EF4-FFF2-40B4-BE49-F238E27FC236}">
                <a16:creationId xmlns:a16="http://schemas.microsoft.com/office/drawing/2014/main" id="{A83C294C-181D-4553-348B-6F124CE7FC30}"/>
              </a:ext>
            </a:extLst>
          </p:cNvPr>
          <p:cNvSpPr txBox="1"/>
          <p:nvPr/>
        </p:nvSpPr>
        <p:spPr>
          <a:xfrm>
            <a:off x="8714454" y="4520840"/>
            <a:ext cx="556563" cy="338554"/>
          </a:xfrm>
          <a:prstGeom prst="rect">
            <a:avLst/>
          </a:prstGeom>
          <a:noFill/>
        </p:spPr>
        <p:txBody>
          <a:bodyPr wrap="none" rtlCol="0">
            <a:spAutoFit/>
          </a:bodyPr>
          <a:lstStyle/>
          <a:p>
            <a:r>
              <a:rPr lang="en-US" sz="1600" dirty="0">
                <a:solidFill>
                  <a:schemeClr val="bg1"/>
                </a:solidFill>
                <a:latin typeface="+mj-lt"/>
              </a:rPr>
              <a:t>Info</a:t>
            </a:r>
            <a:endParaRPr lang="en-US" dirty="0">
              <a:solidFill>
                <a:schemeClr val="bg1"/>
              </a:solidFill>
              <a:latin typeface="+mj-lt"/>
            </a:endParaRPr>
          </a:p>
        </p:txBody>
      </p:sp>
      <p:pic>
        <p:nvPicPr>
          <p:cNvPr id="4" name="Picture 3" descr="A close up of a goat&#10;&#10;Description automatically generated">
            <a:extLst>
              <a:ext uri="{FF2B5EF4-FFF2-40B4-BE49-F238E27FC236}">
                <a16:creationId xmlns:a16="http://schemas.microsoft.com/office/drawing/2014/main" id="{0CA29542-4DA7-72A6-D486-82383D1716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6486" y="1174444"/>
            <a:ext cx="1458816" cy="1920846"/>
          </a:xfrm>
          <a:prstGeom prst="rect">
            <a:avLst/>
          </a:prstGeom>
        </p:spPr>
      </p:pic>
      <p:pic>
        <p:nvPicPr>
          <p:cNvPr id="8" name="Picture 7" descr="A close up of a goat&#10;&#10;Description automatically generated">
            <a:extLst>
              <a:ext uri="{FF2B5EF4-FFF2-40B4-BE49-F238E27FC236}">
                <a16:creationId xmlns:a16="http://schemas.microsoft.com/office/drawing/2014/main" id="{2FCBC6AC-B747-2337-0D84-F88C782EF7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940000">
            <a:off x="10246801" y="4396695"/>
            <a:ext cx="528662" cy="696098"/>
          </a:xfrm>
          <a:prstGeom prst="rect">
            <a:avLst/>
          </a:prstGeom>
        </p:spPr>
      </p:pic>
      <p:sp>
        <p:nvSpPr>
          <p:cNvPr id="9" name="Title 14">
            <a:extLst>
              <a:ext uri="{FF2B5EF4-FFF2-40B4-BE49-F238E27FC236}">
                <a16:creationId xmlns:a16="http://schemas.microsoft.com/office/drawing/2014/main" id="{119FB6FC-A7F0-EA93-46B9-4C264F72EBC6}"/>
              </a:ext>
            </a:extLst>
          </p:cNvPr>
          <p:cNvSpPr txBox="1">
            <a:spLocks/>
          </p:cNvSpPr>
          <p:nvPr/>
        </p:nvSpPr>
        <p:spPr>
          <a:xfrm>
            <a:off x="510487" y="2460996"/>
            <a:ext cx="48336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Who is this?</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Did I make a </a:t>
            </a:r>
            <a:r>
              <a:rPr lang="en-CA" sz="2800" dirty="0" err="1">
                <a:gradFill flip="none" rotWithShape="1">
                  <a:gsLst>
                    <a:gs pos="12000">
                      <a:srgbClr val="FFFFFF"/>
                    </a:gs>
                    <a:gs pos="100000">
                      <a:srgbClr val="FFFFFF"/>
                    </a:gs>
                  </a:gsLst>
                  <a:lin ang="18900000" scaled="1"/>
                  <a:tileRect/>
                </a:gradFill>
                <a:latin typeface="Segoe UI Semibold"/>
                <a:cs typeface="+mn-cs"/>
              </a:rPr>
              <a:t>Pokedex</a:t>
            </a:r>
            <a:r>
              <a:rPr lang="en-CA" sz="2800" dirty="0">
                <a:gradFill flip="none" rotWithShape="1">
                  <a:gsLst>
                    <a:gs pos="12000">
                      <a:srgbClr val="FFFFFF"/>
                    </a:gs>
                    <a:gs pos="100000">
                      <a:srgbClr val="FFFFFF"/>
                    </a:gs>
                  </a:gsLst>
                  <a:lin ang="18900000" scaled="1"/>
                  <a:tileRect/>
                </a:gradFill>
                <a:latin typeface="Segoe UI Semibold"/>
                <a:cs typeface="+mn-cs"/>
              </a:rPr>
              <a:t>?</a:t>
            </a:r>
          </a:p>
        </p:txBody>
      </p:sp>
    </p:spTree>
    <p:extLst>
      <p:ext uri="{BB962C8B-B14F-4D97-AF65-F5344CB8AC3E}">
        <p14:creationId xmlns:p14="http://schemas.microsoft.com/office/powerpoint/2010/main" val="164773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4236231"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itle 14">
            <a:extLst>
              <a:ext uri="{FF2B5EF4-FFF2-40B4-BE49-F238E27FC236}">
                <a16:creationId xmlns:a16="http://schemas.microsoft.com/office/drawing/2014/main" id="{119FB6FC-A7F0-EA93-46B9-4C264F72EBC6}"/>
              </a:ext>
            </a:extLst>
          </p:cNvPr>
          <p:cNvSpPr txBox="1">
            <a:spLocks/>
          </p:cNvSpPr>
          <p:nvPr/>
        </p:nvSpPr>
        <p:spPr>
          <a:xfrm>
            <a:off x="536669" y="2239397"/>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Who is this?</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System Messages</a:t>
            </a:r>
          </a:p>
        </p:txBody>
      </p:sp>
      <p:sp>
        <p:nvSpPr>
          <p:cNvPr id="3" name="TextBox 2">
            <a:extLst>
              <a:ext uri="{FF2B5EF4-FFF2-40B4-BE49-F238E27FC236}">
                <a16:creationId xmlns:a16="http://schemas.microsoft.com/office/drawing/2014/main" id="{617B695F-977F-2FED-3A8D-293418810E00}"/>
              </a:ext>
            </a:extLst>
          </p:cNvPr>
          <p:cNvSpPr txBox="1"/>
          <p:nvPr/>
        </p:nvSpPr>
        <p:spPr>
          <a:xfrm>
            <a:off x="4724058" y="243512"/>
            <a:ext cx="6700832" cy="6370975"/>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2300" dirty="0"/>
              <a:t>“You are an assistant to identify chickens and goats are in photos. Here are the chickens names along with their descriptions: </a:t>
            </a:r>
            <a:r>
              <a:rPr lang="en-US" sz="2300" dirty="0">
                <a:solidFill>
                  <a:srgbClr val="FF0000"/>
                </a:solidFill>
              </a:rPr>
              <a:t>Peggy</a:t>
            </a:r>
            <a:r>
              <a:rPr lang="en-US" sz="2300" dirty="0"/>
              <a:t> is a </a:t>
            </a:r>
            <a:r>
              <a:rPr lang="en-US" sz="2300" dirty="0" err="1"/>
              <a:t>rhode</a:t>
            </a:r>
            <a:r>
              <a:rPr lang="en-US" sz="2300" dirty="0"/>
              <a:t> island red, </a:t>
            </a:r>
            <a:r>
              <a:rPr lang="en-US" sz="2300" dirty="0">
                <a:solidFill>
                  <a:srgbClr val="FF0000"/>
                </a:solidFill>
              </a:rPr>
              <a:t>Phyllis</a:t>
            </a:r>
            <a:r>
              <a:rPr lang="en-US" sz="2300" dirty="0"/>
              <a:t> is a black Polish Crested. </a:t>
            </a:r>
            <a:r>
              <a:rPr lang="en-US" sz="2300" dirty="0">
                <a:solidFill>
                  <a:srgbClr val="FF0000"/>
                </a:solidFill>
              </a:rPr>
              <a:t>Christine</a:t>
            </a:r>
            <a:r>
              <a:rPr lang="en-US" sz="2300" dirty="0"/>
              <a:t>, </a:t>
            </a:r>
            <a:r>
              <a:rPr lang="en-US" sz="2300" dirty="0">
                <a:solidFill>
                  <a:srgbClr val="FF0000"/>
                </a:solidFill>
              </a:rPr>
              <a:t>Susan</a:t>
            </a:r>
            <a:r>
              <a:rPr lang="en-US" sz="2300" dirty="0"/>
              <a:t>, </a:t>
            </a:r>
            <a:r>
              <a:rPr lang="en-US" sz="2300" dirty="0">
                <a:solidFill>
                  <a:srgbClr val="FF0000"/>
                </a:solidFill>
              </a:rPr>
              <a:t>Lucy</a:t>
            </a:r>
            <a:r>
              <a:rPr lang="en-US" sz="2300" dirty="0"/>
              <a:t>, and </a:t>
            </a:r>
            <a:r>
              <a:rPr lang="en-US" sz="2300" dirty="0">
                <a:solidFill>
                  <a:srgbClr val="FF0000"/>
                </a:solidFill>
              </a:rPr>
              <a:t>Jeannie</a:t>
            </a:r>
            <a:r>
              <a:rPr lang="en-US" sz="2300" dirty="0"/>
              <a:t> are all Buff Orpingtons. </a:t>
            </a:r>
            <a:r>
              <a:rPr lang="en-US" sz="2300" dirty="0">
                <a:solidFill>
                  <a:srgbClr val="FF0000"/>
                </a:solidFill>
              </a:rPr>
              <a:t>Pat</a:t>
            </a:r>
            <a:r>
              <a:rPr lang="en-US" sz="2300" dirty="0"/>
              <a:t> is dark brown and orange and red. </a:t>
            </a:r>
            <a:r>
              <a:rPr lang="en-US" sz="2300" dirty="0">
                <a:solidFill>
                  <a:srgbClr val="FF0000"/>
                </a:solidFill>
              </a:rPr>
              <a:t>Rosie</a:t>
            </a:r>
            <a:r>
              <a:rPr lang="en-US" sz="2300" dirty="0"/>
              <a:t> and </a:t>
            </a:r>
            <a:r>
              <a:rPr lang="en-US" sz="2300" dirty="0">
                <a:solidFill>
                  <a:srgbClr val="FF0000"/>
                </a:solidFill>
              </a:rPr>
              <a:t>Dina</a:t>
            </a:r>
            <a:r>
              <a:rPr lang="en-US" sz="2300" dirty="0"/>
              <a:t> have off-white and brown feathers, but </a:t>
            </a:r>
            <a:r>
              <a:rPr lang="en-US" sz="2300" dirty="0">
                <a:solidFill>
                  <a:srgbClr val="FF0000"/>
                </a:solidFill>
              </a:rPr>
              <a:t>Dina</a:t>
            </a:r>
            <a:r>
              <a:rPr lang="en-US" sz="2300" dirty="0"/>
              <a:t> has a beard with feathers on her feet. </a:t>
            </a:r>
            <a:r>
              <a:rPr lang="en-US" sz="2300" dirty="0">
                <a:solidFill>
                  <a:srgbClr val="FF0000"/>
                </a:solidFill>
              </a:rPr>
              <a:t>Candace</a:t>
            </a:r>
            <a:r>
              <a:rPr lang="en-US" sz="2300" dirty="0"/>
              <a:t> is grey. </a:t>
            </a:r>
            <a:r>
              <a:rPr lang="en-US" sz="2300" dirty="0">
                <a:solidFill>
                  <a:srgbClr val="FF0000"/>
                </a:solidFill>
              </a:rPr>
              <a:t>Patchy</a:t>
            </a:r>
            <a:r>
              <a:rPr lang="en-US" sz="2300" dirty="0"/>
              <a:t> is dark with brown and green speckles. Here are the names of the goats with their descriptions: </a:t>
            </a:r>
            <a:r>
              <a:rPr lang="en-US" sz="2300" dirty="0">
                <a:solidFill>
                  <a:srgbClr val="FF0000"/>
                </a:solidFill>
              </a:rPr>
              <a:t>Timmy</a:t>
            </a:r>
            <a:r>
              <a:rPr lang="en-US" sz="2300" dirty="0"/>
              <a:t> and </a:t>
            </a:r>
            <a:r>
              <a:rPr lang="en-US" sz="2300" dirty="0">
                <a:solidFill>
                  <a:srgbClr val="FF0000"/>
                </a:solidFill>
              </a:rPr>
              <a:t>James</a:t>
            </a:r>
            <a:r>
              <a:rPr lang="en-US" sz="2300" dirty="0"/>
              <a:t> are dwarf pygmy goats and both of them are black and brown. </a:t>
            </a:r>
            <a:r>
              <a:rPr lang="en-US" sz="2300" dirty="0">
                <a:solidFill>
                  <a:srgbClr val="FF0000"/>
                </a:solidFill>
              </a:rPr>
              <a:t>Timmy</a:t>
            </a:r>
            <a:r>
              <a:rPr lang="en-US" sz="2300" dirty="0"/>
              <a:t> has small horns and white patch behind his front legs, </a:t>
            </a:r>
            <a:r>
              <a:rPr lang="en-US" sz="2300" dirty="0">
                <a:solidFill>
                  <a:srgbClr val="FF0000"/>
                </a:solidFill>
              </a:rPr>
              <a:t>James</a:t>
            </a:r>
            <a:r>
              <a:rPr lang="en-US" sz="2300" dirty="0"/>
              <a:t> is a little darker than </a:t>
            </a:r>
            <a:r>
              <a:rPr lang="en-US" sz="2300" dirty="0">
                <a:solidFill>
                  <a:srgbClr val="FF0000"/>
                </a:solidFill>
              </a:rPr>
              <a:t>Timmy</a:t>
            </a:r>
            <a:r>
              <a:rPr lang="en-US" sz="2300" dirty="0"/>
              <a:t> and a little bit bigger, with a couple of white spots on his side.  </a:t>
            </a:r>
            <a:r>
              <a:rPr lang="en-US" sz="2300" dirty="0">
                <a:solidFill>
                  <a:srgbClr val="FF0000"/>
                </a:solidFill>
              </a:rPr>
              <a:t>Big Mike </a:t>
            </a:r>
            <a:r>
              <a:rPr lang="en-US" sz="2300" dirty="0"/>
              <a:t>is a white goat with some black and brown spots and is larger than </a:t>
            </a:r>
            <a:r>
              <a:rPr lang="en-US" sz="2300" dirty="0">
                <a:solidFill>
                  <a:srgbClr val="FF0000"/>
                </a:solidFill>
              </a:rPr>
              <a:t>Timmy</a:t>
            </a:r>
            <a:r>
              <a:rPr lang="en-US" sz="2300" dirty="0"/>
              <a:t> and </a:t>
            </a:r>
            <a:r>
              <a:rPr lang="en-US" sz="2300" dirty="0">
                <a:solidFill>
                  <a:srgbClr val="FF0000"/>
                </a:solidFill>
              </a:rPr>
              <a:t>James</a:t>
            </a:r>
            <a:r>
              <a:rPr lang="en-US" sz="2300" dirty="0"/>
              <a:t>. Make sure you </a:t>
            </a:r>
            <a:r>
              <a:rPr lang="en-US" sz="2300" dirty="0" err="1"/>
              <a:t>dont</a:t>
            </a:r>
            <a:r>
              <a:rPr lang="en-US" sz="2300" dirty="0"/>
              <a:t> list more names than there are animals in the photo”</a:t>
            </a:r>
            <a:endParaRPr lang="en-US" sz="2300" dirty="0">
              <a:latin typeface="Segoe UI Semibold"/>
            </a:endParaRPr>
          </a:p>
        </p:txBody>
      </p:sp>
    </p:spTree>
    <p:extLst>
      <p:ext uri="{BB962C8B-B14F-4D97-AF65-F5344CB8AC3E}">
        <p14:creationId xmlns:p14="http://schemas.microsoft.com/office/powerpoint/2010/main" val="264542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4236231"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itle 14">
            <a:extLst>
              <a:ext uri="{FF2B5EF4-FFF2-40B4-BE49-F238E27FC236}">
                <a16:creationId xmlns:a16="http://schemas.microsoft.com/office/drawing/2014/main" id="{119FB6FC-A7F0-EA93-46B9-4C264F72EBC6}"/>
              </a:ext>
            </a:extLst>
          </p:cNvPr>
          <p:cNvSpPr txBox="1">
            <a:spLocks/>
          </p:cNvSpPr>
          <p:nvPr/>
        </p:nvSpPr>
        <p:spPr>
          <a:xfrm>
            <a:off x="536669" y="2239397"/>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Who is this?</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Context User Prompt</a:t>
            </a:r>
          </a:p>
        </p:txBody>
      </p:sp>
      <p:sp>
        <p:nvSpPr>
          <p:cNvPr id="3" name="TextBox 2">
            <a:extLst>
              <a:ext uri="{FF2B5EF4-FFF2-40B4-BE49-F238E27FC236}">
                <a16:creationId xmlns:a16="http://schemas.microsoft.com/office/drawing/2014/main" id="{617B695F-977F-2FED-3A8D-293418810E00}"/>
              </a:ext>
            </a:extLst>
          </p:cNvPr>
          <p:cNvSpPr txBox="1"/>
          <p:nvPr/>
        </p:nvSpPr>
        <p:spPr>
          <a:xfrm>
            <a:off x="4816656" y="774380"/>
            <a:ext cx="6700832" cy="4924425"/>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z="3200" dirty="0"/>
              <a:t>“Which chickens or goats are in the picture? Tell me only their names, unless there is more than one animal, then try to explain their location if possible. If you cant tell which animals they are provide the names of the ones that you can, and a total count of the animals in the picture. If only </a:t>
            </a:r>
            <a:r>
              <a:rPr lang="en-US" sz="3200" dirty="0">
                <a:solidFill>
                  <a:srgbClr val="FF0000"/>
                </a:solidFill>
              </a:rPr>
              <a:t>Big Mike</a:t>
            </a:r>
            <a:r>
              <a:rPr lang="en-US" sz="3200" dirty="0"/>
              <a:t> is in the picture answer only with </a:t>
            </a:r>
            <a:r>
              <a:rPr lang="en-US" sz="3200" dirty="0">
                <a:solidFill>
                  <a:srgbClr val="FF0000"/>
                </a:solidFill>
              </a:rPr>
              <a:t>'BIG MIKE</a:t>
            </a:r>
            <a:r>
              <a:rPr lang="en-US" sz="3200" dirty="0"/>
              <a:t>!’”</a:t>
            </a:r>
            <a:endParaRPr lang="en-US" sz="3200" dirty="0">
              <a:latin typeface="Segoe UI Semibold"/>
            </a:endParaRPr>
          </a:p>
        </p:txBody>
      </p:sp>
    </p:spTree>
    <p:extLst>
      <p:ext uri="{BB962C8B-B14F-4D97-AF65-F5344CB8AC3E}">
        <p14:creationId xmlns:p14="http://schemas.microsoft.com/office/powerpoint/2010/main" val="395324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11013" y="314033"/>
            <a:ext cx="4586324" cy="14403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Weather Forecast</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Scheduled Task</a:t>
            </a:r>
          </a:p>
          <a:p>
            <a:pPr defTabSz="797999" fontAlgn="base">
              <a:lnSpc>
                <a:spcPct val="90000"/>
              </a:lnSpc>
              <a:spcAft>
                <a:spcPct val="0"/>
              </a:spcAft>
              <a:tabLst>
                <a:tab pos="920876" algn="l"/>
              </a:tabLst>
              <a:defRPr/>
            </a:pPr>
            <a:r>
              <a:rPr lang="en-CA" sz="3200" dirty="0">
                <a:ln>
                  <a:noFill/>
                </a:ln>
                <a:gradFill>
                  <a:gsLst>
                    <a:gs pos="25000">
                      <a:srgbClr val="8DC8E8"/>
                    </a:gs>
                    <a:gs pos="75000">
                      <a:srgbClr val="CD98CF"/>
                    </a:gs>
                  </a:gsLst>
                  <a:lin ang="2700000" scaled="0"/>
                </a:gradFill>
                <a:cs typeface="Segoe UI Semibold" panose="020B0702040204020203" pitchFamily="34" charset="0"/>
              </a:rPr>
              <a:t>weatherapi.com</a:t>
            </a:r>
          </a:p>
        </p:txBody>
      </p:sp>
      <p:pic>
        <p:nvPicPr>
          <p:cNvPr id="4" name="Picture 3" descr="A screenshot of a computer screen&#10;&#10;Description automatically generated">
            <a:extLst>
              <a:ext uri="{FF2B5EF4-FFF2-40B4-BE49-F238E27FC236}">
                <a16:creationId xmlns:a16="http://schemas.microsoft.com/office/drawing/2014/main" id="{97F89206-27BC-EA07-289F-C98809938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744" y="1769533"/>
            <a:ext cx="10253241" cy="5029731"/>
          </a:xfrm>
          <a:prstGeom prst="rect">
            <a:avLst/>
          </a:prstGeom>
        </p:spPr>
      </p:pic>
    </p:spTree>
    <p:extLst>
      <p:ext uri="{BB962C8B-B14F-4D97-AF65-F5344CB8AC3E}">
        <p14:creationId xmlns:p14="http://schemas.microsoft.com/office/powerpoint/2010/main" val="216662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37516" y="114308"/>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Cameras</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“Show me the coop”</a:t>
            </a:r>
          </a:p>
        </p:txBody>
      </p:sp>
    </p:spTree>
    <p:extLst>
      <p:ext uri="{BB962C8B-B14F-4D97-AF65-F5344CB8AC3E}">
        <p14:creationId xmlns:p14="http://schemas.microsoft.com/office/powerpoint/2010/main" val="239539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33944" y="172059"/>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Streaming</a:t>
            </a: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ln>
                  <a:noFill/>
                </a:ln>
                <a:solidFill>
                  <a:schemeClr val="bg1"/>
                </a:solidFill>
                <a:cs typeface="Segoe UI Semibold" panose="020B0702040204020203" pitchFamily="34" charset="0"/>
              </a:rPr>
              <a:t>OBS Studio Web Sockets</a:t>
            </a:r>
          </a:p>
        </p:txBody>
      </p:sp>
    </p:spTree>
    <p:extLst>
      <p:ext uri="{BB962C8B-B14F-4D97-AF65-F5344CB8AC3E}">
        <p14:creationId xmlns:p14="http://schemas.microsoft.com/office/powerpoint/2010/main" val="326666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43672" y="220697"/>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Streaming</a:t>
            </a: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ln>
                  <a:noFill/>
                </a:ln>
                <a:solidFill>
                  <a:schemeClr val="bg1"/>
                </a:solidFill>
                <a:cs typeface="Segoe UI Semibold" panose="020B0702040204020203" pitchFamily="34" charset="0"/>
              </a:rPr>
              <a:t>At Night</a:t>
            </a:r>
          </a:p>
        </p:txBody>
      </p:sp>
    </p:spTree>
    <p:extLst>
      <p:ext uri="{BB962C8B-B14F-4D97-AF65-F5344CB8AC3E}">
        <p14:creationId xmlns:p14="http://schemas.microsoft.com/office/powerpoint/2010/main" val="41468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16065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Background Processes</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Proactive Agents!!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396477" y="587899"/>
            <a:ext cx="5548475" cy="5401479"/>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lnSpc>
                <a:spcPct val="150000"/>
              </a:lnSpc>
              <a:buFont typeface="Arial" panose="020B0604020202020204" pitchFamily="34" charset="0"/>
              <a:buChar char="•"/>
            </a:pPr>
            <a:r>
              <a:rPr lang="en-US" sz="2600" dirty="0"/>
              <a:t>Weather (</a:t>
            </a:r>
            <a:r>
              <a:rPr lang="en-US" sz="2600" dirty="0" err="1"/>
              <a:t>current,forecast</a:t>
            </a:r>
            <a:r>
              <a:rPr lang="en-US" sz="2600" dirty="0"/>
              <a:t>)</a:t>
            </a:r>
          </a:p>
          <a:p>
            <a:pPr marL="342900" indent="-342900" fontAlgn="ctr">
              <a:lnSpc>
                <a:spcPct val="150000"/>
              </a:lnSpc>
              <a:buFont typeface="Arial" panose="020B0604020202020204" pitchFamily="34" charset="0"/>
              <a:buChar char="•"/>
            </a:pPr>
            <a:r>
              <a:rPr lang="en-US" sz="2600" dirty="0"/>
              <a:t>Door Status (barn, coop)</a:t>
            </a:r>
          </a:p>
          <a:p>
            <a:pPr marL="342900" indent="-342900" fontAlgn="ctr">
              <a:lnSpc>
                <a:spcPct val="150000"/>
              </a:lnSpc>
              <a:buFont typeface="Arial" panose="020B0604020202020204" pitchFamily="34" charset="0"/>
              <a:buChar char="•"/>
            </a:pPr>
            <a:r>
              <a:rPr lang="en-US" sz="2600" dirty="0"/>
              <a:t>Temperature (barn, coop)</a:t>
            </a:r>
          </a:p>
          <a:p>
            <a:pPr marL="342900" indent="-342900" fontAlgn="ctr">
              <a:lnSpc>
                <a:spcPct val="150000"/>
              </a:lnSpc>
              <a:buFont typeface="Arial" panose="020B0604020202020204" pitchFamily="34" charset="0"/>
              <a:buChar char="•"/>
            </a:pPr>
            <a:r>
              <a:rPr lang="en-US" sz="2600" dirty="0"/>
              <a:t>Animal Location (barn, coop, yard)</a:t>
            </a:r>
          </a:p>
          <a:p>
            <a:pPr marL="342900" indent="-342900" fontAlgn="ctr">
              <a:lnSpc>
                <a:spcPct val="150000"/>
              </a:lnSpc>
              <a:buFont typeface="Arial" panose="020B0604020202020204" pitchFamily="34" charset="0"/>
              <a:buChar char="•"/>
            </a:pPr>
            <a:r>
              <a:rPr lang="en-US" sz="2600" dirty="0"/>
              <a:t>Overdue Tasks</a:t>
            </a:r>
          </a:p>
          <a:p>
            <a:pPr marL="342900" indent="-342900" fontAlgn="ctr">
              <a:lnSpc>
                <a:spcPct val="150000"/>
              </a:lnSpc>
              <a:buFont typeface="Arial" panose="020B0604020202020204" pitchFamily="34" charset="0"/>
              <a:buChar char="•"/>
            </a:pPr>
            <a:r>
              <a:rPr lang="en-US" sz="2600" dirty="0"/>
              <a:t>New Jobs based on environment factors</a:t>
            </a:r>
          </a:p>
          <a:p>
            <a:pPr marL="342900" indent="-342900" fontAlgn="ctr">
              <a:lnSpc>
                <a:spcPct val="150000"/>
              </a:lnSpc>
              <a:buFont typeface="Arial" panose="020B0604020202020204" pitchFamily="34" charset="0"/>
              <a:buChar char="•"/>
            </a:pPr>
            <a:r>
              <a:rPr lang="en-US" sz="2600" dirty="0"/>
              <a:t>New Jobs based on last completed tasks</a:t>
            </a:r>
          </a:p>
        </p:txBody>
      </p:sp>
    </p:spTree>
    <p:extLst>
      <p:ext uri="{BB962C8B-B14F-4D97-AF65-F5344CB8AC3E}">
        <p14:creationId xmlns:p14="http://schemas.microsoft.com/office/powerpoint/2010/main" val="50678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383144"/>
            <a:ext cx="7106107"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What’s the Problem?</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Keeping animals alive is hard (but worth it!)</a:t>
            </a:r>
          </a:p>
        </p:txBody>
      </p:sp>
    </p:spTree>
    <p:extLst>
      <p:ext uri="{BB962C8B-B14F-4D97-AF65-F5344CB8AC3E}">
        <p14:creationId xmlns:p14="http://schemas.microsoft.com/office/powerpoint/2010/main" val="374715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333511" cy="21605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000" dirty="0">
                <a:ln>
                  <a:noFill/>
                </a:ln>
                <a:gradFill>
                  <a:gsLst>
                    <a:gs pos="25000">
                      <a:srgbClr val="8DC8E8"/>
                    </a:gs>
                    <a:gs pos="75000">
                      <a:srgbClr val="CD98CF"/>
                    </a:gs>
                  </a:gsLst>
                  <a:lin ang="2700000" scaled="0"/>
                </a:gradFill>
                <a:cs typeface="Segoe UI Semibold" panose="020B0702040204020203" pitchFamily="34" charset="0"/>
              </a:rPr>
              <a:t>The Players</a:t>
            </a:r>
            <a:endParaRPr lang="en-CA" sz="40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James</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err="1">
                <a:gradFill flip="none" rotWithShape="1">
                  <a:gsLst>
                    <a:gs pos="12000">
                      <a:srgbClr val="FFFFFF"/>
                    </a:gs>
                    <a:gs pos="100000">
                      <a:srgbClr val="FFFFFF"/>
                    </a:gs>
                  </a:gsLst>
                  <a:lin ang="18900000" scaled="1"/>
                  <a:tileRect/>
                </a:gradFill>
                <a:latin typeface="Segoe UI Semibold"/>
                <a:cs typeface="+mn-cs"/>
              </a:rPr>
              <a:t>Jamesy</a:t>
            </a:r>
            <a:endParaRPr lang="en-CA" sz="28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Jimbo</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James Baxter</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A goat looking at the camera&#10;&#10;Description automatically generated">
            <a:extLst>
              <a:ext uri="{FF2B5EF4-FFF2-40B4-BE49-F238E27FC236}">
                <a16:creationId xmlns:a16="http://schemas.microsoft.com/office/drawing/2014/main" id="{D78C2845-EC89-93B8-9F28-370DD474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17273" y="1024239"/>
            <a:ext cx="6412695" cy="4809521"/>
          </a:xfrm>
          <a:prstGeom prst="rect">
            <a:avLst/>
          </a:prstGeom>
        </p:spPr>
      </p:pic>
      <p:sp>
        <p:nvSpPr>
          <p:cNvPr id="2" name="TextBox 1">
            <a:extLst>
              <a:ext uri="{FF2B5EF4-FFF2-40B4-BE49-F238E27FC236}">
                <a16:creationId xmlns:a16="http://schemas.microsoft.com/office/drawing/2014/main" id="{4F8522D0-564B-DB0C-6FFF-67D62592CF16}"/>
              </a:ext>
            </a:extLst>
          </p:cNvPr>
          <p:cNvSpPr txBox="1"/>
          <p:nvPr/>
        </p:nvSpPr>
        <p:spPr>
          <a:xfrm>
            <a:off x="136457" y="166891"/>
            <a:ext cx="5573679" cy="701731"/>
          </a:xfrm>
          <a:prstGeom prst="rect">
            <a:avLst/>
          </a:prstGeom>
          <a:noFill/>
        </p:spPr>
        <p:txBody>
          <a:bodyPr wrap="square">
            <a:spAutoFit/>
          </a:bodyPr>
          <a:lstStyle/>
          <a:p>
            <a:pPr defTabSz="797999" fontAlgn="base">
              <a:lnSpc>
                <a:spcPct val="90000"/>
              </a:lnSpc>
              <a:spcAft>
                <a:spcPct val="0"/>
              </a:spcAft>
              <a:tabLst>
                <a:tab pos="920876" algn="l"/>
              </a:tabLst>
              <a:defRPr/>
            </a:pPr>
            <a:r>
              <a:rPr lang="en-CA" sz="4400" spc="-50" dirty="0">
                <a:gradFill>
                  <a:gsLst>
                    <a:gs pos="25000">
                      <a:srgbClr val="8DC8E8"/>
                    </a:gs>
                    <a:gs pos="75000">
                      <a:srgbClr val="CD98CF"/>
                    </a:gs>
                  </a:gsLst>
                  <a:lin ang="2700000" scaled="0"/>
                </a:gradFill>
                <a:latin typeface="+mj-lt"/>
                <a:cs typeface="Segoe UI Semibold" panose="020B0702040204020203" pitchFamily="34" charset="0"/>
              </a:rPr>
              <a:t>Testing</a:t>
            </a:r>
          </a:p>
        </p:txBody>
      </p:sp>
    </p:spTree>
    <p:extLst>
      <p:ext uri="{BB962C8B-B14F-4D97-AF65-F5344CB8AC3E}">
        <p14:creationId xmlns:p14="http://schemas.microsoft.com/office/powerpoint/2010/main" val="40481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17727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Testing</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The most grueling, unforgiving, hateful </a:t>
            </a:r>
            <a:r>
              <a:rPr lang="en-CA" sz="2800" dirty="0" err="1">
                <a:gradFill flip="none" rotWithShape="1">
                  <a:gsLst>
                    <a:gs pos="12000">
                      <a:srgbClr val="FFFFFF"/>
                    </a:gs>
                    <a:gs pos="100000">
                      <a:srgbClr val="FFFFFF"/>
                    </a:gs>
                  </a:gsLst>
                  <a:lin ang="18900000" scaled="1"/>
                  <a:tileRect/>
                </a:gradFill>
                <a:latin typeface="Segoe UI Semibold"/>
                <a:cs typeface="+mn-cs"/>
              </a:rPr>
              <a:t>softwares</a:t>
            </a: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52934"/>
            <a:ext cx="5548475" cy="430887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r>
              <a:rPr lang="en-US" sz="4000" dirty="0"/>
              <a:t>Harry – NES Tetris</a:t>
            </a:r>
          </a:p>
          <a:p>
            <a:pPr fontAlgn="ctr"/>
            <a:endParaRPr lang="en-US" sz="4000" dirty="0"/>
          </a:p>
          <a:p>
            <a:pPr fontAlgn="ctr"/>
            <a:r>
              <a:rPr lang="en-US" sz="4000" dirty="0"/>
              <a:t>Harley – Destiny 2</a:t>
            </a:r>
          </a:p>
          <a:p>
            <a:pPr fontAlgn="ctr"/>
            <a:endParaRPr lang="en-US" sz="4000" dirty="0"/>
          </a:p>
          <a:p>
            <a:pPr fontAlgn="ctr"/>
            <a:r>
              <a:rPr lang="en-US" sz="4000" dirty="0"/>
              <a:t>George – </a:t>
            </a:r>
            <a:r>
              <a:rPr lang="en-US" sz="4000" dirty="0" err="1"/>
              <a:t>Sekuro</a:t>
            </a:r>
            <a:endParaRPr lang="en-US" sz="4000" dirty="0"/>
          </a:p>
          <a:p>
            <a:pPr fontAlgn="ctr"/>
            <a:endParaRPr lang="en-US" sz="4000" dirty="0"/>
          </a:p>
          <a:p>
            <a:pPr fontAlgn="ctr"/>
            <a:r>
              <a:rPr lang="en-US" sz="4000" dirty="0"/>
              <a:t>Louis - Roblox</a:t>
            </a:r>
          </a:p>
        </p:txBody>
      </p:sp>
    </p:spTree>
    <p:extLst>
      <p:ext uri="{BB962C8B-B14F-4D97-AF65-F5344CB8AC3E}">
        <p14:creationId xmlns:p14="http://schemas.microsoft.com/office/powerpoint/2010/main" val="30828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17727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Testing</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How did it go?</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12am.</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Two boys standing in the grass&#10;&#10;Description automatically generated">
            <a:extLst>
              <a:ext uri="{FF2B5EF4-FFF2-40B4-BE49-F238E27FC236}">
                <a16:creationId xmlns:a16="http://schemas.microsoft.com/office/drawing/2014/main" id="{CEB5DFD7-BBF2-8A88-5D9F-EF714F53C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974" y="955583"/>
            <a:ext cx="4099917" cy="4669834"/>
          </a:xfrm>
          <a:prstGeom prst="rect">
            <a:avLst/>
          </a:prstGeom>
        </p:spPr>
      </p:pic>
    </p:spTree>
    <p:extLst>
      <p:ext uri="{BB962C8B-B14F-4D97-AF65-F5344CB8AC3E}">
        <p14:creationId xmlns:p14="http://schemas.microsoft.com/office/powerpoint/2010/main" val="34897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Testing</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How did it go?</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52934"/>
            <a:ext cx="5548475" cy="2954655"/>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457200" indent="-457200" fontAlgn="ctr">
              <a:lnSpc>
                <a:spcPct val="150000"/>
              </a:lnSpc>
              <a:buFont typeface="Arial" panose="020B0604020202020204" pitchFamily="34" charset="0"/>
              <a:buChar char="•"/>
            </a:pPr>
            <a:r>
              <a:rPr lang="en-US" sz="3200" dirty="0"/>
              <a:t>Broke within 3 minutes</a:t>
            </a:r>
          </a:p>
          <a:p>
            <a:pPr marL="457200" indent="-457200" fontAlgn="ctr">
              <a:lnSpc>
                <a:spcPct val="150000"/>
              </a:lnSpc>
              <a:buFont typeface="Arial" panose="020B0604020202020204" pitchFamily="34" charset="0"/>
              <a:buChar char="•"/>
            </a:pPr>
            <a:r>
              <a:rPr lang="en-US" sz="3200" dirty="0" err="1"/>
              <a:t>Skibidi</a:t>
            </a:r>
            <a:r>
              <a:rPr lang="en-US" sz="3200" dirty="0"/>
              <a:t> Toilet </a:t>
            </a:r>
            <a:r>
              <a:rPr lang="en-US" sz="3200" dirty="0" err="1"/>
              <a:t>DOS’ed</a:t>
            </a:r>
            <a:endParaRPr lang="en-US" sz="3200" dirty="0"/>
          </a:p>
          <a:p>
            <a:pPr marL="457200" indent="-457200" fontAlgn="ctr">
              <a:lnSpc>
                <a:spcPct val="150000"/>
              </a:lnSpc>
              <a:buFont typeface="Arial" panose="020B0604020202020204" pitchFamily="34" charset="0"/>
              <a:buChar char="•"/>
            </a:pPr>
            <a:r>
              <a:rPr lang="en-US" sz="3200" dirty="0"/>
              <a:t>“Talk to it like a person”</a:t>
            </a:r>
          </a:p>
          <a:p>
            <a:pPr marL="457200" indent="-457200" fontAlgn="ctr">
              <a:lnSpc>
                <a:spcPct val="150000"/>
              </a:lnSpc>
              <a:buFont typeface="Arial" panose="020B0604020202020204" pitchFamily="34" charset="0"/>
              <a:buChar char="•"/>
            </a:pPr>
            <a:r>
              <a:rPr lang="en-US" sz="3200" dirty="0"/>
              <a:t>“Read”</a:t>
            </a:r>
          </a:p>
        </p:txBody>
      </p:sp>
    </p:spTree>
    <p:extLst>
      <p:ext uri="{BB962C8B-B14F-4D97-AF65-F5344CB8AC3E}">
        <p14:creationId xmlns:p14="http://schemas.microsoft.com/office/powerpoint/2010/main" val="340988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Testing</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How did it go?</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52934"/>
            <a:ext cx="5548475" cy="4185761"/>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sz="3200" dirty="0"/>
              <a:t>In Descending popularity:</a:t>
            </a:r>
          </a:p>
          <a:p>
            <a:pPr marL="800100" lvl="1" indent="-342900" fontAlgn="ctr">
              <a:buFont typeface="Arial" panose="020B0604020202020204" pitchFamily="34" charset="0"/>
              <a:buChar char="•"/>
            </a:pPr>
            <a:r>
              <a:rPr lang="en-US" sz="3000" dirty="0">
                <a:solidFill>
                  <a:schemeClr val="bg1"/>
                </a:solidFill>
              </a:rPr>
              <a:t>Animal Recognition</a:t>
            </a:r>
          </a:p>
          <a:p>
            <a:pPr marL="800100" lvl="1" indent="-342900" fontAlgn="ctr">
              <a:buFont typeface="Arial" panose="020B0604020202020204" pitchFamily="34" charset="0"/>
              <a:buChar char="•"/>
            </a:pPr>
            <a:r>
              <a:rPr lang="en-US" sz="3000" dirty="0">
                <a:solidFill>
                  <a:schemeClr val="bg1"/>
                </a:solidFill>
              </a:rPr>
              <a:t>Image Recognition</a:t>
            </a:r>
          </a:p>
          <a:p>
            <a:pPr marL="800100" lvl="1" indent="-342900" fontAlgn="ctr">
              <a:buFont typeface="Arial" panose="020B0604020202020204" pitchFamily="34" charset="0"/>
              <a:buChar char="•"/>
            </a:pPr>
            <a:r>
              <a:rPr lang="en-US" sz="3000" dirty="0">
                <a:solidFill>
                  <a:schemeClr val="bg1"/>
                </a:solidFill>
              </a:rPr>
              <a:t>Camera monitoring</a:t>
            </a:r>
          </a:p>
          <a:p>
            <a:pPr marL="800100" lvl="1" indent="-342900" fontAlgn="ctr">
              <a:buFont typeface="Arial" panose="020B0604020202020204" pitchFamily="34" charset="0"/>
              <a:buChar char="•"/>
            </a:pPr>
            <a:r>
              <a:rPr lang="en-US" sz="3000" dirty="0">
                <a:solidFill>
                  <a:schemeClr val="bg1"/>
                </a:solidFill>
              </a:rPr>
              <a:t>…</a:t>
            </a:r>
          </a:p>
          <a:p>
            <a:pPr marL="800100" lvl="1" indent="-342900" fontAlgn="ctr">
              <a:buFont typeface="Arial" panose="020B0604020202020204" pitchFamily="34" charset="0"/>
              <a:buChar char="•"/>
            </a:pPr>
            <a:r>
              <a:rPr lang="en-US" sz="3000" dirty="0">
                <a:solidFill>
                  <a:schemeClr val="bg1"/>
                </a:solidFill>
              </a:rPr>
              <a:t>…</a:t>
            </a:r>
          </a:p>
          <a:p>
            <a:pPr marL="800100" lvl="1" indent="-342900" fontAlgn="ctr">
              <a:buFont typeface="Arial" panose="020B0604020202020204" pitchFamily="34" charset="0"/>
              <a:buChar char="•"/>
            </a:pPr>
            <a:r>
              <a:rPr lang="en-US" sz="3000" dirty="0">
                <a:solidFill>
                  <a:schemeClr val="bg1"/>
                </a:solidFill>
              </a:rPr>
              <a:t>…</a:t>
            </a:r>
          </a:p>
          <a:p>
            <a:pPr marL="800100" lvl="1" indent="-342900" fontAlgn="ctr">
              <a:buFont typeface="Arial" panose="020B0604020202020204" pitchFamily="34" charset="0"/>
              <a:buChar char="•"/>
            </a:pPr>
            <a:r>
              <a:rPr lang="en-US" sz="3000" dirty="0">
                <a:solidFill>
                  <a:schemeClr val="bg1"/>
                </a:solidFill>
              </a:rPr>
              <a:t>….</a:t>
            </a:r>
          </a:p>
          <a:p>
            <a:pPr marL="800100" lvl="1" indent="-342900" fontAlgn="ctr">
              <a:buFont typeface="Arial" panose="020B0604020202020204" pitchFamily="34" charset="0"/>
              <a:buChar char="•"/>
            </a:pPr>
            <a:r>
              <a:rPr lang="en-US" sz="3000" dirty="0">
                <a:solidFill>
                  <a:schemeClr val="bg1"/>
                </a:solidFill>
              </a:rPr>
              <a:t>Work Management</a:t>
            </a:r>
          </a:p>
        </p:txBody>
      </p:sp>
    </p:spTree>
    <p:extLst>
      <p:ext uri="{BB962C8B-B14F-4D97-AF65-F5344CB8AC3E}">
        <p14:creationId xmlns:p14="http://schemas.microsoft.com/office/powerpoint/2010/main" val="413077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333511" cy="21605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000" dirty="0">
                <a:ln>
                  <a:noFill/>
                </a:ln>
                <a:gradFill>
                  <a:gsLst>
                    <a:gs pos="25000">
                      <a:srgbClr val="8DC8E8"/>
                    </a:gs>
                    <a:gs pos="75000">
                      <a:srgbClr val="CD98CF"/>
                    </a:gs>
                  </a:gsLst>
                  <a:lin ang="2700000" scaled="0"/>
                </a:gradFill>
                <a:cs typeface="Segoe UI Semibold" panose="020B0702040204020203" pitchFamily="34" charset="0"/>
              </a:rPr>
              <a:t>The Players</a:t>
            </a:r>
            <a:endParaRPr lang="en-CA" sz="40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Phyllis</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Filly</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Fill-Fill</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rooster standing on grass&#10;&#10;Description automatically generated">
            <a:extLst>
              <a:ext uri="{FF2B5EF4-FFF2-40B4-BE49-F238E27FC236}">
                <a16:creationId xmlns:a16="http://schemas.microsoft.com/office/drawing/2014/main" id="{92BF8BEF-91F6-CA3A-2D9F-ECFB6E49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53819" y="1010138"/>
            <a:ext cx="6450300" cy="4837725"/>
          </a:xfrm>
          <a:prstGeom prst="rect">
            <a:avLst/>
          </a:prstGeom>
        </p:spPr>
      </p:pic>
      <p:sp>
        <p:nvSpPr>
          <p:cNvPr id="2" name="TextBox 1">
            <a:extLst>
              <a:ext uri="{FF2B5EF4-FFF2-40B4-BE49-F238E27FC236}">
                <a16:creationId xmlns:a16="http://schemas.microsoft.com/office/drawing/2014/main" id="{4F990F63-AA21-F700-63BD-5C92D170526D}"/>
              </a:ext>
            </a:extLst>
          </p:cNvPr>
          <p:cNvSpPr txBox="1"/>
          <p:nvPr/>
        </p:nvSpPr>
        <p:spPr>
          <a:xfrm>
            <a:off x="136457" y="166891"/>
            <a:ext cx="5573679" cy="701731"/>
          </a:xfrm>
          <a:prstGeom prst="rect">
            <a:avLst/>
          </a:prstGeom>
          <a:noFill/>
        </p:spPr>
        <p:txBody>
          <a:bodyPr wrap="square">
            <a:spAutoFit/>
          </a:bodyPr>
          <a:lstStyle/>
          <a:p>
            <a:pPr defTabSz="797999" fontAlgn="base">
              <a:lnSpc>
                <a:spcPct val="90000"/>
              </a:lnSpc>
              <a:spcAft>
                <a:spcPct val="0"/>
              </a:spcAft>
              <a:tabLst>
                <a:tab pos="920876" algn="l"/>
              </a:tabLst>
              <a:defRPr/>
            </a:pPr>
            <a:r>
              <a:rPr lang="en-CA" sz="4400" spc="-50" dirty="0">
                <a:gradFill>
                  <a:gsLst>
                    <a:gs pos="25000">
                      <a:srgbClr val="8DC8E8"/>
                    </a:gs>
                    <a:gs pos="75000">
                      <a:srgbClr val="CD98CF"/>
                    </a:gs>
                  </a:gsLst>
                  <a:lin ang="2700000" scaled="0"/>
                </a:gradFill>
                <a:latin typeface="+mj-lt"/>
                <a:cs typeface="Segoe UI Semibold" panose="020B0702040204020203" pitchFamily="34" charset="0"/>
              </a:rPr>
              <a:t>Development</a:t>
            </a:r>
          </a:p>
        </p:txBody>
      </p:sp>
    </p:spTree>
    <p:extLst>
      <p:ext uri="{BB962C8B-B14F-4D97-AF65-F5344CB8AC3E}">
        <p14:creationId xmlns:p14="http://schemas.microsoft.com/office/powerpoint/2010/main" val="63031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52073" y="1038672"/>
            <a:ext cx="7430286"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The True AI Development Experience (Python)</a:t>
            </a:r>
          </a:p>
        </p:txBody>
      </p:sp>
      <p:pic>
        <p:nvPicPr>
          <p:cNvPr id="4" name="Picture 3" descr="A screenshot of a computer&#10;&#10;Description automatically generated">
            <a:extLst>
              <a:ext uri="{FF2B5EF4-FFF2-40B4-BE49-F238E27FC236}">
                <a16:creationId xmlns:a16="http://schemas.microsoft.com/office/drawing/2014/main" id="{1F44D960-594C-FAAE-918A-CA902602E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217" y="2939288"/>
            <a:ext cx="10871106" cy="1998641"/>
          </a:xfrm>
          <a:prstGeom prst="rect">
            <a:avLst/>
          </a:prstGeom>
        </p:spPr>
      </p:pic>
    </p:spTree>
    <p:extLst>
      <p:ext uri="{BB962C8B-B14F-4D97-AF65-F5344CB8AC3E}">
        <p14:creationId xmlns:p14="http://schemas.microsoft.com/office/powerpoint/2010/main" val="313194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AI Dev Problems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474345"/>
            <a:ext cx="5637214" cy="5170646"/>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endParaRPr lang="en-US" dirty="0"/>
          </a:p>
          <a:p>
            <a:pPr marL="342900" indent="-342900" fontAlgn="ctr">
              <a:buFont typeface="Arial" panose="020B0604020202020204" pitchFamily="34" charset="0"/>
              <a:buChar char="•"/>
            </a:pPr>
            <a:r>
              <a:rPr lang="en-US" dirty="0"/>
              <a:t>WAIT! how does it know when to call the </a:t>
            </a:r>
            <a:r>
              <a:rPr lang="en-US" dirty="0" err="1"/>
              <a:t>api</a:t>
            </a:r>
            <a:r>
              <a:rPr lang="en-US" dirty="0"/>
              <a:t>?</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OH NO! how does it know when it's missing data to call a function?</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Huh? How do I pass job id’s</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How do I pass back </a:t>
            </a:r>
            <a:r>
              <a:rPr lang="en-US" dirty="0" err="1"/>
              <a:t>api</a:t>
            </a:r>
            <a:r>
              <a:rPr lang="en-US" dirty="0"/>
              <a:t> results to the LLM before sending on to user?</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How do I communicate back to the user? When?</a:t>
            </a:r>
          </a:p>
        </p:txBody>
      </p:sp>
    </p:spTree>
    <p:extLst>
      <p:ext uri="{BB962C8B-B14F-4D97-AF65-F5344CB8AC3E}">
        <p14:creationId xmlns:p14="http://schemas.microsoft.com/office/powerpoint/2010/main" val="247946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2.08333E-7 1.11111E-6 L 2.08333E-7 0.01967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78297" y="370024"/>
            <a:ext cx="5517227" cy="17727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 </a:t>
            </a: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OpenAI Tools</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All that stuff</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pic>
        <p:nvPicPr>
          <p:cNvPr id="3" name="Picture 2" descr="A screenshot of a computer program&#10;&#10;Description automatically generated">
            <a:extLst>
              <a:ext uri="{FF2B5EF4-FFF2-40B4-BE49-F238E27FC236}">
                <a16:creationId xmlns:a16="http://schemas.microsoft.com/office/drawing/2014/main" id="{27D64A29-C16A-6053-140C-8F00F84FA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212" y="272331"/>
            <a:ext cx="9413491" cy="4434454"/>
          </a:xfrm>
          <a:prstGeom prst="rect">
            <a:avLst/>
          </a:prstGeom>
        </p:spPr>
      </p:pic>
      <p:pic>
        <p:nvPicPr>
          <p:cNvPr id="7" name="Picture 6" descr="A computer screen shot of a black background&#10;&#10;Description automatically generated">
            <a:extLst>
              <a:ext uri="{FF2B5EF4-FFF2-40B4-BE49-F238E27FC236}">
                <a16:creationId xmlns:a16="http://schemas.microsoft.com/office/drawing/2014/main" id="{292AE63D-4620-0FCA-B59D-30C0B56E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0212" y="5041175"/>
            <a:ext cx="4481242" cy="1253144"/>
          </a:xfrm>
          <a:prstGeom prst="rect">
            <a:avLst/>
          </a:prstGeom>
        </p:spPr>
      </p:pic>
    </p:spTree>
    <p:extLst>
      <p:ext uri="{BB962C8B-B14F-4D97-AF65-F5344CB8AC3E}">
        <p14:creationId xmlns:p14="http://schemas.microsoft.com/office/powerpoint/2010/main" val="318613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116252" y="0"/>
            <a:ext cx="7675603" cy="14403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dirty="0">
                <a:ln>
                  <a:noFill/>
                </a:ln>
                <a:gradFill>
                  <a:gsLst>
                    <a:gs pos="25000">
                      <a:srgbClr val="8DC8E8"/>
                    </a:gs>
                    <a:gs pos="75000">
                      <a:srgbClr val="CD98CF"/>
                    </a:gs>
                  </a:gsLst>
                  <a:lin ang="2700000" scaled="0"/>
                </a:gradFill>
                <a:cs typeface="Segoe UI Semibold" panose="020B0702040204020203" pitchFamily="34" charset="0"/>
              </a:rPr>
              <a:t>Dev</a:t>
            </a:r>
            <a:r>
              <a:rPr lang="en-CA" sz="4400" dirty="0">
                <a:ln>
                  <a:noFill/>
                </a:ln>
                <a:gradFill>
                  <a:gsLst>
                    <a:gs pos="25000">
                      <a:srgbClr val="8DC8E8"/>
                    </a:gs>
                    <a:gs pos="75000">
                      <a:srgbClr val="CD98CF"/>
                    </a:gs>
                  </a:gsLst>
                  <a:lin ang="2700000" scaled="0"/>
                </a:gradFill>
                <a:cs typeface="Segoe UI Semibold" panose="020B0702040204020203" pitchFamily="34" charset="0"/>
              </a:rPr>
              <a:t> </a:t>
            </a:r>
          </a:p>
          <a:p>
            <a:pPr defTabSz="797999" fontAlgn="base">
              <a:lnSpc>
                <a:spcPct val="90000"/>
              </a:lnSpc>
              <a:spcAft>
                <a:spcPct val="0"/>
              </a:spcAft>
              <a:tabLst>
                <a:tab pos="920876" algn="l"/>
              </a:tabLst>
              <a:defRPr/>
            </a:pPr>
            <a:r>
              <a:rPr lang="en-CA" sz="2800" dirty="0" err="1">
                <a:gradFill flip="none" rotWithShape="1">
                  <a:gsLst>
                    <a:gs pos="12000">
                      <a:srgbClr val="FFFFFF"/>
                    </a:gs>
                    <a:gs pos="100000">
                      <a:srgbClr val="FFFFFF"/>
                    </a:gs>
                  </a:gsLst>
                  <a:lin ang="18900000" scaled="1"/>
                  <a:tileRect/>
                </a:gradFill>
                <a:latin typeface="Segoe UI Semibold"/>
                <a:cs typeface="+mn-cs"/>
              </a:rPr>
              <a:t>Jupyter</a:t>
            </a:r>
            <a:r>
              <a:rPr lang="en-CA" sz="2800" dirty="0">
                <a:gradFill flip="none" rotWithShape="1">
                  <a:gsLst>
                    <a:gs pos="12000">
                      <a:srgbClr val="FFFFFF"/>
                    </a:gs>
                    <a:gs pos="100000">
                      <a:srgbClr val="FFFFFF"/>
                    </a:gs>
                  </a:gsLst>
                  <a:lin ang="18900000" scaled="1"/>
                  <a:tileRect/>
                </a:gradFill>
                <a:latin typeface="Segoe UI Semibold"/>
                <a:cs typeface="+mn-cs"/>
              </a:rPr>
              <a:t> Notebooks - </a:t>
            </a:r>
            <a:r>
              <a:rPr lang="en-CA" sz="2800" dirty="0">
                <a:gradFill flip="none" rotWithShape="1">
                  <a:gsLst>
                    <a:gs pos="12000">
                      <a:srgbClr val="FFFFFF"/>
                    </a:gs>
                    <a:gs pos="100000">
                      <a:srgbClr val="FFFFFF"/>
                    </a:gs>
                  </a:gsLst>
                  <a:lin ang="18900000" scaled="1"/>
                  <a:tileRect/>
                </a:gradFill>
              </a:rPr>
              <a:t>Visual Studio Code</a:t>
            </a:r>
          </a:p>
          <a:p>
            <a:pPr defTabSz="797999" fontAlgn="base">
              <a:lnSpc>
                <a:spcPct val="90000"/>
              </a:lnSpc>
              <a:spcAft>
                <a:spcPct val="0"/>
              </a:spcAft>
              <a:tabLst>
                <a:tab pos="920876" algn="l"/>
              </a:tabLst>
              <a:defRPr/>
            </a:pPr>
            <a:r>
              <a:rPr lang="en-CA" sz="3200" dirty="0">
                <a:ln>
                  <a:noFill/>
                </a:ln>
                <a:gradFill>
                  <a:gsLst>
                    <a:gs pos="25000">
                      <a:srgbClr val="8DC8E8"/>
                    </a:gs>
                    <a:gs pos="75000">
                      <a:srgbClr val="CD98CF"/>
                    </a:gs>
                  </a:gsLst>
                  <a:lin ang="2700000" scaled="0"/>
                </a:gradFill>
                <a:cs typeface="Segoe UI Semibold" panose="020B0702040204020203" pitchFamily="34" charset="0"/>
              </a:rPr>
              <a:t>Python Rapid Prototyping</a:t>
            </a:r>
          </a:p>
        </p:txBody>
      </p:sp>
      <p:pic>
        <p:nvPicPr>
          <p:cNvPr id="2" name="Notebooks">
            <a:hlinkClick r:id="" action="ppaction://media"/>
            <a:extLst>
              <a:ext uri="{FF2B5EF4-FFF2-40B4-BE49-F238E27FC236}">
                <a16:creationId xmlns:a16="http://schemas.microsoft.com/office/drawing/2014/main" id="{C6E89BC6-343C-98E4-22F3-D80B17536E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6696" y="1543700"/>
            <a:ext cx="9377466" cy="5274824"/>
          </a:xfrm>
          <a:prstGeom prst="rect">
            <a:avLst/>
          </a:prstGeom>
        </p:spPr>
      </p:pic>
    </p:spTree>
    <p:extLst>
      <p:ext uri="{BB962C8B-B14F-4D97-AF65-F5344CB8AC3E}">
        <p14:creationId xmlns:p14="http://schemas.microsoft.com/office/powerpoint/2010/main" val="18270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119663"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What’s the Problem?</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Unmotivated workforce</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A dog lying on a couch&#10;&#10;Description automatically generated">
            <a:extLst>
              <a:ext uri="{FF2B5EF4-FFF2-40B4-BE49-F238E27FC236}">
                <a16:creationId xmlns:a16="http://schemas.microsoft.com/office/drawing/2014/main" id="{03F7AA29-6B10-271E-D7A3-064309DE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26956" y="1092222"/>
            <a:ext cx="3455546" cy="2591660"/>
          </a:xfrm>
          <a:prstGeom prst="rect">
            <a:avLst/>
          </a:prstGeom>
        </p:spPr>
      </p:pic>
      <p:pic>
        <p:nvPicPr>
          <p:cNvPr id="7" name="Picture 6" descr="A dog lying on the floor&#10;&#10;Description automatically generated">
            <a:extLst>
              <a:ext uri="{FF2B5EF4-FFF2-40B4-BE49-F238E27FC236}">
                <a16:creationId xmlns:a16="http://schemas.microsoft.com/office/drawing/2014/main" id="{5C9C51AE-A42A-8685-A7BA-996FAB23F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620150" y="3288069"/>
            <a:ext cx="3554100" cy="2665575"/>
          </a:xfrm>
          <a:prstGeom prst="rect">
            <a:avLst/>
          </a:prstGeom>
        </p:spPr>
      </p:pic>
    </p:spTree>
    <p:extLst>
      <p:ext uri="{BB962C8B-B14F-4D97-AF65-F5344CB8AC3E}">
        <p14:creationId xmlns:p14="http://schemas.microsoft.com/office/powerpoint/2010/main" val="7821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333511"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Development Approach</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4545458" y="808579"/>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108959-F681-6B81-141C-D12AD549E216}"/>
              </a:ext>
            </a:extLst>
          </p:cNvPr>
          <p:cNvSpPr txBox="1"/>
          <p:nvPr/>
        </p:nvSpPr>
        <p:spPr>
          <a:xfrm>
            <a:off x="4669278" y="0"/>
            <a:ext cx="7152332" cy="6463308"/>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514350" indent="-514350" fontAlgn="ctr">
              <a:lnSpc>
                <a:spcPct val="150000"/>
              </a:lnSpc>
              <a:buFont typeface="+mj-lt"/>
              <a:buAutoNum type="arabicPeriod"/>
            </a:pPr>
            <a:r>
              <a:rPr lang="en-US" sz="2800" dirty="0"/>
              <a:t>Ideal conversation as a data structure for each operation</a:t>
            </a:r>
          </a:p>
          <a:p>
            <a:pPr marL="514350" indent="-514350" fontAlgn="ctr">
              <a:lnSpc>
                <a:spcPct val="150000"/>
              </a:lnSpc>
              <a:buFont typeface="+mj-lt"/>
              <a:buAutoNum type="arabicPeriod"/>
            </a:pPr>
            <a:r>
              <a:rPr lang="en-US" sz="2800" dirty="0"/>
              <a:t>Build OpenAI Tool schema to support operations, test against conversation</a:t>
            </a:r>
          </a:p>
          <a:p>
            <a:pPr marL="514350" indent="-514350" fontAlgn="ctr">
              <a:lnSpc>
                <a:spcPct val="150000"/>
              </a:lnSpc>
              <a:buFont typeface="+mj-lt"/>
              <a:buAutoNum type="arabicPeriod"/>
            </a:pPr>
            <a:r>
              <a:rPr lang="en-US" sz="2800" dirty="0"/>
              <a:t>Build 1-1 functions for each tool. Log only.</a:t>
            </a:r>
          </a:p>
          <a:p>
            <a:pPr marL="514350" indent="-514350" fontAlgn="ctr">
              <a:lnSpc>
                <a:spcPct val="150000"/>
              </a:lnSpc>
              <a:buFont typeface="+mj-lt"/>
              <a:buAutoNum type="arabicPeriod"/>
            </a:pPr>
            <a:r>
              <a:rPr lang="en-US" sz="2800" dirty="0"/>
              <a:t>Test conversation against tools to ensure calling, arguments</a:t>
            </a:r>
          </a:p>
          <a:p>
            <a:pPr marL="514350" indent="-514350" fontAlgn="ctr">
              <a:lnSpc>
                <a:spcPct val="150000"/>
              </a:lnSpc>
              <a:buFont typeface="+mj-lt"/>
              <a:buAutoNum type="arabicPeriod"/>
            </a:pPr>
            <a:r>
              <a:rPr lang="en-US" sz="2800" dirty="0"/>
              <a:t>Identify dependent session variables like Ids, Username, Current Date</a:t>
            </a:r>
          </a:p>
          <a:p>
            <a:pPr marL="514350" indent="-514350" fontAlgn="ctr">
              <a:lnSpc>
                <a:spcPct val="150000"/>
              </a:lnSpc>
              <a:buFont typeface="+mj-lt"/>
              <a:buAutoNum type="arabicPeriod"/>
            </a:pPr>
            <a:r>
              <a:rPr lang="en-US" sz="2800" dirty="0"/>
              <a:t>Create API Endpoints, use in functions</a:t>
            </a:r>
          </a:p>
        </p:txBody>
      </p:sp>
    </p:spTree>
    <p:extLst>
      <p:ext uri="{BB962C8B-B14F-4D97-AF65-F5344CB8AC3E}">
        <p14:creationId xmlns:p14="http://schemas.microsoft.com/office/powerpoint/2010/main" val="289719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4.79167E-6 -4.81481E-6 L -4.79167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152927" y="217333"/>
            <a:ext cx="5333511"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Tools Calling</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Conversation Testing</a:t>
            </a: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pic>
        <p:nvPicPr>
          <p:cNvPr id="6" name="Picture 5" descr="A screenshot of a computer program&#10;&#10;Description automatically generated">
            <a:extLst>
              <a:ext uri="{FF2B5EF4-FFF2-40B4-BE49-F238E27FC236}">
                <a16:creationId xmlns:a16="http://schemas.microsoft.com/office/drawing/2014/main" id="{BED16250-E760-F3B7-3E5D-4053AEDD2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683" y="2070109"/>
            <a:ext cx="9099068" cy="2019475"/>
          </a:xfrm>
          <a:prstGeom prst="rect">
            <a:avLst/>
          </a:prstGeom>
        </p:spPr>
      </p:pic>
      <p:pic>
        <p:nvPicPr>
          <p:cNvPr id="8" name="Picture 7" descr="A black screen with text&#10;&#10;Description automatically generated">
            <a:extLst>
              <a:ext uri="{FF2B5EF4-FFF2-40B4-BE49-F238E27FC236}">
                <a16:creationId xmlns:a16="http://schemas.microsoft.com/office/drawing/2014/main" id="{6B371AEC-4882-4514-AFEE-40512EE4C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683" y="4636933"/>
            <a:ext cx="8672312" cy="1889924"/>
          </a:xfrm>
          <a:prstGeom prst="rect">
            <a:avLst/>
          </a:prstGeom>
        </p:spPr>
      </p:pic>
      <p:sp>
        <p:nvSpPr>
          <p:cNvPr id="9" name="Title 14">
            <a:extLst>
              <a:ext uri="{FF2B5EF4-FFF2-40B4-BE49-F238E27FC236}">
                <a16:creationId xmlns:a16="http://schemas.microsoft.com/office/drawing/2014/main" id="{A2F842ED-AE3C-2B61-201C-EE847EEE3310}"/>
              </a:ext>
            </a:extLst>
          </p:cNvPr>
          <p:cNvSpPr txBox="1">
            <a:spLocks/>
          </p:cNvSpPr>
          <p:nvPr/>
        </p:nvSpPr>
        <p:spPr>
          <a:xfrm>
            <a:off x="3002910" y="4363651"/>
            <a:ext cx="5333511"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2000" dirty="0">
                <a:gradFill flip="none" rotWithShape="1">
                  <a:gsLst>
                    <a:gs pos="12000">
                      <a:srgbClr val="FFFFFF"/>
                    </a:gs>
                    <a:gs pos="100000">
                      <a:srgbClr val="FFFFFF"/>
                    </a:gs>
                  </a:gsLst>
                  <a:lin ang="18900000" scaled="1"/>
                  <a:tileRect/>
                </a:gradFill>
                <a:latin typeface="Segoe UI Semibold"/>
                <a:cs typeface="+mn-cs"/>
              </a:rPr>
              <a:t>Update Job</a:t>
            </a:r>
          </a:p>
        </p:txBody>
      </p:sp>
      <p:sp>
        <p:nvSpPr>
          <p:cNvPr id="10" name="Title 14">
            <a:extLst>
              <a:ext uri="{FF2B5EF4-FFF2-40B4-BE49-F238E27FC236}">
                <a16:creationId xmlns:a16="http://schemas.microsoft.com/office/drawing/2014/main" id="{CE1AEC94-052A-5958-3BC6-697FAAFB8EF9}"/>
              </a:ext>
            </a:extLst>
          </p:cNvPr>
          <p:cNvSpPr txBox="1">
            <a:spLocks/>
          </p:cNvSpPr>
          <p:nvPr/>
        </p:nvSpPr>
        <p:spPr>
          <a:xfrm>
            <a:off x="3002910" y="1789960"/>
            <a:ext cx="5333511"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2000" dirty="0">
                <a:gradFill flip="none" rotWithShape="1">
                  <a:gsLst>
                    <a:gs pos="12000">
                      <a:srgbClr val="FFFFFF"/>
                    </a:gs>
                    <a:gs pos="100000">
                      <a:srgbClr val="FFFFFF"/>
                    </a:gs>
                  </a:gsLst>
                  <a:lin ang="18900000" scaled="1"/>
                  <a:tileRect/>
                </a:gradFill>
                <a:latin typeface="Segoe UI Semibold"/>
                <a:cs typeface="+mn-cs"/>
              </a:rPr>
              <a:t>Get Jobs</a:t>
            </a:r>
          </a:p>
        </p:txBody>
      </p:sp>
    </p:spTree>
    <p:extLst>
      <p:ext uri="{BB962C8B-B14F-4D97-AF65-F5344CB8AC3E}">
        <p14:creationId xmlns:p14="http://schemas.microsoft.com/office/powerpoint/2010/main" val="132287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78297" y="370024"/>
            <a:ext cx="5517227"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 </a:t>
            </a: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Tools Calling</a:t>
            </a:r>
          </a:p>
        </p:txBody>
      </p:sp>
      <p:sp>
        <p:nvSpPr>
          <p:cNvPr id="4" name="TextBox 3">
            <a:extLst>
              <a:ext uri="{FF2B5EF4-FFF2-40B4-BE49-F238E27FC236}">
                <a16:creationId xmlns:a16="http://schemas.microsoft.com/office/drawing/2014/main" id="{4A5654A3-E17A-D7EE-D86F-C6C06384CD48}"/>
              </a:ext>
            </a:extLst>
          </p:cNvPr>
          <p:cNvSpPr txBox="1"/>
          <p:nvPr/>
        </p:nvSpPr>
        <p:spPr>
          <a:xfrm>
            <a:off x="2292556" y="855665"/>
            <a:ext cx="10000526" cy="5632311"/>
          </a:xfrm>
          <a:prstGeom prst="rect">
            <a:avLst/>
          </a:prstGeom>
          <a:noFill/>
        </p:spPr>
        <p:txBody>
          <a:bodyPr wrap="square">
            <a:spAutoFit/>
          </a:bodyPr>
          <a:lstStyle/>
          <a:p>
            <a:r>
              <a:rPr lang="en-US" dirty="0">
                <a:solidFill>
                  <a:srgbClr val="6A9955"/>
                </a:solidFill>
                <a:highlight>
                  <a:srgbClr val="1F1F1F"/>
                </a:highlight>
                <a:latin typeface="Consolas" panose="020B0609020204030204" pitchFamily="49" charset="0"/>
              </a:rPr>
              <a:t># </a:t>
            </a:r>
            <a:r>
              <a:rPr lang="en-US" dirty="0" err="1">
                <a:solidFill>
                  <a:srgbClr val="6A9955"/>
                </a:solidFill>
                <a:highlight>
                  <a:srgbClr val="1F1F1F"/>
                </a:highlight>
                <a:latin typeface="Consolas" panose="020B0609020204030204" pitchFamily="49" charset="0"/>
              </a:rPr>
              <a:t>openai</a:t>
            </a:r>
            <a:r>
              <a:rPr lang="en-US" dirty="0">
                <a:solidFill>
                  <a:srgbClr val="6A9955"/>
                </a:solidFill>
                <a:highlight>
                  <a:srgbClr val="1F1F1F"/>
                </a:highlight>
                <a:latin typeface="Consolas" panose="020B0609020204030204" pitchFamily="49" charset="0"/>
              </a:rPr>
              <a:t> </a:t>
            </a:r>
            <a:r>
              <a:rPr lang="en-US" dirty="0" err="1">
                <a:solidFill>
                  <a:srgbClr val="6A9955"/>
                </a:solidFill>
                <a:highlight>
                  <a:srgbClr val="1F1F1F"/>
                </a:highlight>
                <a:latin typeface="Consolas" panose="020B0609020204030204" pitchFamily="49" charset="0"/>
              </a:rPr>
              <a:t>api</a:t>
            </a:r>
            <a:r>
              <a:rPr lang="en-US" dirty="0">
                <a:solidFill>
                  <a:srgbClr val="6A9955"/>
                </a:solidFill>
                <a:highlight>
                  <a:srgbClr val="1F1F1F"/>
                </a:highlight>
                <a:latin typeface="Consolas" panose="020B0609020204030204" pitchFamily="49" charset="0"/>
              </a:rPr>
              <a:t> call</a:t>
            </a:r>
          </a:p>
          <a:p>
            <a:r>
              <a:rPr lang="en-US" b="0" dirty="0">
                <a:solidFill>
                  <a:srgbClr val="9CDCFE"/>
                </a:solidFill>
                <a:effectLst/>
                <a:highlight>
                  <a:srgbClr val="1F1F1F"/>
                </a:highlight>
                <a:latin typeface="Consolas" panose="020B0609020204030204" pitchFamily="49" charset="0"/>
              </a:rPr>
              <a:t>response</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client</a:t>
            </a:r>
            <a:r>
              <a:rPr lang="en-US" b="0" dirty="0" err="1">
                <a:solidFill>
                  <a:srgbClr val="CCCCCC"/>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chat</a:t>
            </a:r>
            <a:r>
              <a:rPr lang="en-US" b="0" dirty="0" err="1">
                <a:solidFill>
                  <a:srgbClr val="CCCCCC"/>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completions</a:t>
            </a:r>
            <a:r>
              <a:rPr lang="en-US" b="0" dirty="0" err="1">
                <a:solidFill>
                  <a:srgbClr val="CCCCCC"/>
                </a:solidFill>
                <a:effectLst/>
                <a:highlight>
                  <a:srgbClr val="1F1F1F"/>
                </a:highlight>
                <a:latin typeface="Consolas" panose="020B0609020204030204" pitchFamily="49" charset="0"/>
              </a:rPr>
              <a:t>.</a:t>
            </a:r>
            <a:r>
              <a:rPr lang="en-US" b="0" dirty="0" err="1">
                <a:solidFill>
                  <a:srgbClr val="DCDCAA"/>
                </a:solidFill>
                <a:effectLst/>
                <a:highlight>
                  <a:srgbClr val="1F1F1F"/>
                </a:highlight>
                <a:latin typeface="Consolas" panose="020B0609020204030204" pitchFamily="49" charset="0"/>
              </a:rPr>
              <a:t>create</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model</a:t>
            </a:r>
            <a:r>
              <a:rPr lang="en-US" b="0" dirty="0">
                <a:solidFill>
                  <a:srgbClr val="D4D4D4"/>
                </a:solidFill>
                <a:effectLst/>
                <a:highlight>
                  <a:srgbClr val="1F1F1F"/>
                </a:highlight>
                <a:latin typeface="Consolas" panose="020B0609020204030204" pitchFamily="49" charset="0"/>
              </a:rPr>
              <a:t>=</a:t>
            </a:r>
            <a:r>
              <a:rPr lang="en-US" b="0" dirty="0">
                <a:solidFill>
                  <a:srgbClr val="CE9178"/>
                </a:solidFill>
                <a:effectLst/>
                <a:highlight>
                  <a:srgbClr val="1F1F1F"/>
                </a:highlight>
                <a:latin typeface="Consolas" panose="020B0609020204030204" pitchFamily="49" charset="0"/>
              </a:rPr>
              <a:t>'gpt-4o'</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messages</a:t>
            </a:r>
            <a:r>
              <a:rPr lang="en-US" b="0" dirty="0">
                <a:solidFill>
                  <a:srgbClr val="D4D4D4"/>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messages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tools</a:t>
            </a:r>
            <a:r>
              <a:rPr lang="en-US" b="0" dirty="0">
                <a:solidFill>
                  <a:srgbClr val="D4D4D4"/>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tools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tool_choice</a:t>
            </a:r>
            <a:r>
              <a:rPr lang="en-US" b="0" dirty="0">
                <a:solidFill>
                  <a:srgbClr val="D4D4D4"/>
                </a:solidFill>
                <a:effectLst/>
                <a:highlight>
                  <a:srgbClr val="1F1F1F"/>
                </a:highlight>
                <a:latin typeface="Consolas" panose="020B0609020204030204" pitchFamily="49" charset="0"/>
              </a:rPr>
              <a:t>=</a:t>
            </a:r>
            <a:r>
              <a:rPr lang="en-US" b="0" dirty="0">
                <a:solidFill>
                  <a:srgbClr val="CE9178"/>
                </a:solidFill>
                <a:effectLst/>
                <a:highlight>
                  <a:srgbClr val="1F1F1F"/>
                </a:highlight>
                <a:latin typeface="Consolas" panose="020B0609020204030204" pitchFamily="49" charset="0"/>
              </a:rPr>
              <a:t>"auto"</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p>
          <a:p>
            <a:endParaRPr lang="fr-FR" b="0" dirty="0">
              <a:solidFill>
                <a:srgbClr val="9CDCFE"/>
              </a:solidFill>
              <a:effectLst/>
              <a:highlight>
                <a:srgbClr val="1F1F1F"/>
              </a:highlight>
              <a:latin typeface="Consolas" panose="020B0609020204030204" pitchFamily="49" charset="0"/>
            </a:endParaRPr>
          </a:p>
          <a:p>
            <a:r>
              <a:rPr lang="en-US" dirty="0">
                <a:solidFill>
                  <a:srgbClr val="6A9955"/>
                </a:solidFill>
                <a:highlight>
                  <a:srgbClr val="1F1F1F"/>
                </a:highlight>
                <a:latin typeface="Consolas" panose="020B0609020204030204" pitchFamily="49" charset="0"/>
              </a:rPr>
              <a:t># get response message</a:t>
            </a:r>
          </a:p>
          <a:p>
            <a:r>
              <a:rPr lang="fr-FR" b="0" dirty="0" err="1">
                <a:solidFill>
                  <a:srgbClr val="9CDCFE"/>
                </a:solidFill>
                <a:effectLst/>
                <a:highlight>
                  <a:srgbClr val="1F1F1F"/>
                </a:highlight>
                <a:latin typeface="Consolas" panose="020B0609020204030204" pitchFamily="49" charset="0"/>
              </a:rPr>
              <a:t>response_message</a:t>
            </a:r>
            <a:r>
              <a:rPr lang="fr-FR" b="0" dirty="0">
                <a:solidFill>
                  <a:srgbClr val="CCCCCC"/>
                </a:solidFill>
                <a:effectLst/>
                <a:highlight>
                  <a:srgbClr val="1F1F1F"/>
                </a:highlight>
                <a:latin typeface="Consolas" panose="020B0609020204030204" pitchFamily="49" charset="0"/>
              </a:rPr>
              <a:t> </a:t>
            </a:r>
            <a:r>
              <a:rPr lang="fr-FR" b="0" dirty="0">
                <a:solidFill>
                  <a:srgbClr val="D4D4D4"/>
                </a:solidFill>
                <a:effectLst/>
                <a:highlight>
                  <a:srgbClr val="1F1F1F"/>
                </a:highlight>
                <a:latin typeface="Consolas" panose="020B0609020204030204" pitchFamily="49" charset="0"/>
              </a:rPr>
              <a:t>=</a:t>
            </a:r>
            <a:r>
              <a:rPr lang="fr-FR" b="0" dirty="0">
                <a:solidFill>
                  <a:srgbClr val="CCCCCC"/>
                </a:solidFill>
                <a:effectLst/>
                <a:highlight>
                  <a:srgbClr val="1F1F1F"/>
                </a:highlight>
                <a:latin typeface="Consolas" panose="020B0609020204030204" pitchFamily="49" charset="0"/>
              </a:rPr>
              <a:t> </a:t>
            </a:r>
            <a:r>
              <a:rPr lang="fr-FR" b="0" dirty="0" err="1">
                <a:solidFill>
                  <a:srgbClr val="9CDCFE"/>
                </a:solidFill>
                <a:effectLst/>
                <a:highlight>
                  <a:srgbClr val="1F1F1F"/>
                </a:highlight>
                <a:latin typeface="Consolas" panose="020B0609020204030204" pitchFamily="49" charset="0"/>
              </a:rPr>
              <a:t>response</a:t>
            </a:r>
            <a:r>
              <a:rPr lang="fr-FR" b="0" dirty="0" err="1">
                <a:solidFill>
                  <a:srgbClr val="CCCCCC"/>
                </a:solidFill>
                <a:effectLst/>
                <a:highlight>
                  <a:srgbClr val="1F1F1F"/>
                </a:highlight>
                <a:latin typeface="Consolas" panose="020B0609020204030204" pitchFamily="49" charset="0"/>
              </a:rPr>
              <a:t>.</a:t>
            </a:r>
            <a:r>
              <a:rPr lang="fr-FR" b="0" dirty="0" err="1">
                <a:solidFill>
                  <a:srgbClr val="9CDCFE"/>
                </a:solidFill>
                <a:effectLst/>
                <a:highlight>
                  <a:srgbClr val="1F1F1F"/>
                </a:highlight>
                <a:latin typeface="Consolas" panose="020B0609020204030204" pitchFamily="49" charset="0"/>
              </a:rPr>
              <a:t>choices</a:t>
            </a:r>
            <a:r>
              <a:rPr lang="fr-FR" b="0" dirty="0">
                <a:solidFill>
                  <a:srgbClr val="CCCCCC"/>
                </a:solidFill>
                <a:effectLst/>
                <a:highlight>
                  <a:srgbClr val="1F1F1F"/>
                </a:highlight>
                <a:latin typeface="Consolas" panose="020B0609020204030204" pitchFamily="49" charset="0"/>
              </a:rPr>
              <a:t>[</a:t>
            </a:r>
            <a:r>
              <a:rPr lang="fr-FR" b="0" dirty="0">
                <a:solidFill>
                  <a:srgbClr val="B5CEA8"/>
                </a:solidFill>
                <a:effectLst/>
                <a:highlight>
                  <a:srgbClr val="1F1F1F"/>
                </a:highlight>
                <a:latin typeface="Consolas" panose="020B0609020204030204" pitchFamily="49" charset="0"/>
              </a:rPr>
              <a:t>0</a:t>
            </a:r>
            <a:r>
              <a:rPr lang="fr-FR" b="0" dirty="0">
                <a:solidFill>
                  <a:srgbClr val="CCCCCC"/>
                </a:solidFill>
                <a:effectLst/>
                <a:highlight>
                  <a:srgbClr val="1F1F1F"/>
                </a:highlight>
                <a:latin typeface="Consolas" panose="020B0609020204030204" pitchFamily="49" charset="0"/>
              </a:rPr>
              <a:t>].</a:t>
            </a:r>
            <a:r>
              <a:rPr lang="fr-FR" b="0" dirty="0">
                <a:solidFill>
                  <a:srgbClr val="9CDCFE"/>
                </a:solidFill>
                <a:effectLst/>
                <a:highlight>
                  <a:srgbClr val="1F1F1F"/>
                </a:highlight>
                <a:latin typeface="Consolas" panose="020B0609020204030204" pitchFamily="49" charset="0"/>
              </a:rPr>
              <a:t>message</a:t>
            </a:r>
            <a:endParaRPr lang="fr-FR" b="0" dirty="0">
              <a:solidFill>
                <a:srgbClr val="CCCCCC"/>
              </a:solidFill>
              <a:effectLst/>
              <a:highlight>
                <a:srgbClr val="1F1F1F"/>
              </a:highlight>
              <a:latin typeface="Consolas" panose="020B0609020204030204" pitchFamily="49" charset="0"/>
            </a:endParaRPr>
          </a:p>
          <a:p>
            <a:r>
              <a:rPr lang="en-US" dirty="0">
                <a:solidFill>
                  <a:srgbClr val="6A9955"/>
                </a:solidFill>
                <a:highlight>
                  <a:srgbClr val="1F1F1F"/>
                </a:highlight>
                <a:latin typeface="Consolas" panose="020B0609020204030204" pitchFamily="49" charset="0"/>
              </a:rPr>
              <a:t># get function to call from response </a:t>
            </a:r>
          </a:p>
          <a:p>
            <a:r>
              <a:rPr lang="en-US" b="0" dirty="0" err="1">
                <a:solidFill>
                  <a:srgbClr val="9CDCFE"/>
                </a:solidFill>
                <a:effectLst/>
                <a:highlight>
                  <a:srgbClr val="1F1F1F"/>
                </a:highlight>
                <a:latin typeface="Consolas" panose="020B0609020204030204" pitchFamily="49" charset="0"/>
              </a:rPr>
              <a:t>function_name</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response_message</a:t>
            </a:r>
            <a:r>
              <a:rPr lang="en-US" b="0" dirty="0" err="1">
                <a:solidFill>
                  <a:srgbClr val="CCCCCC"/>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tool_calls</a:t>
            </a:r>
            <a:r>
              <a:rPr lang="en-US" b="0" dirty="0">
                <a:solidFill>
                  <a:srgbClr val="CCCCCC"/>
                </a:solidFill>
                <a:effectLst/>
                <a:highlight>
                  <a:srgbClr val="1F1F1F"/>
                </a:highlight>
                <a:latin typeface="Consolas" panose="020B0609020204030204" pitchFamily="49" charset="0"/>
              </a:rPr>
              <a:t>[</a:t>
            </a:r>
            <a:r>
              <a:rPr lang="en-US" b="0" dirty="0">
                <a:solidFill>
                  <a:srgbClr val="B5CEA8"/>
                </a:solidFill>
                <a:effectLst/>
                <a:highlight>
                  <a:srgbClr val="1F1F1F"/>
                </a:highlight>
                <a:latin typeface="Consolas" panose="020B0609020204030204" pitchFamily="49" charset="0"/>
              </a:rPr>
              <a:t>0</a:t>
            </a:r>
            <a:r>
              <a:rPr lang="en-US" b="0" dirty="0">
                <a:solidFill>
                  <a:srgbClr val="CCCCCC"/>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function</a:t>
            </a:r>
            <a:r>
              <a:rPr lang="en-US" b="0" dirty="0">
                <a:solidFill>
                  <a:srgbClr val="CCCCCC"/>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name</a:t>
            </a:r>
            <a:endParaRPr lang="en-US" b="0" dirty="0">
              <a:solidFill>
                <a:srgbClr val="CCCCCC"/>
              </a:solidFill>
              <a:effectLst/>
              <a:highlight>
                <a:srgbClr val="1F1F1F"/>
              </a:highlight>
              <a:latin typeface="Consolas" panose="020B0609020204030204" pitchFamily="49" charset="0"/>
            </a:endParaRPr>
          </a:p>
          <a:p>
            <a:r>
              <a:rPr lang="en-US" dirty="0">
                <a:solidFill>
                  <a:srgbClr val="6A9955"/>
                </a:solidFill>
                <a:highlight>
                  <a:srgbClr val="1F1F1F"/>
                </a:highlight>
                <a:latin typeface="Consolas" panose="020B0609020204030204" pitchFamily="49" charset="0"/>
              </a:rPr>
              <a:t># map function name to function </a:t>
            </a:r>
          </a:p>
          <a:p>
            <a:r>
              <a:rPr lang="en-US" b="0" dirty="0" err="1">
                <a:solidFill>
                  <a:srgbClr val="9CDCFE"/>
                </a:solidFill>
                <a:effectLst/>
                <a:highlight>
                  <a:srgbClr val="1F1F1F"/>
                </a:highlight>
                <a:latin typeface="Consolas" panose="020B0609020204030204" pitchFamily="49" charset="0"/>
              </a:rPr>
              <a:t>function_to_call</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available_functions</a:t>
            </a:r>
            <a:r>
              <a:rPr lang="en-US" b="0" dirty="0">
                <a:solidFill>
                  <a:srgbClr val="CCCCCC"/>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function_name</a:t>
            </a:r>
            <a:r>
              <a:rPr lang="en-US" b="0" dirty="0">
                <a:solidFill>
                  <a:srgbClr val="CCCCCC"/>
                </a:solidFill>
                <a:effectLst/>
                <a:highlight>
                  <a:srgbClr val="1F1F1F"/>
                </a:highlight>
                <a:latin typeface="Consolas" panose="020B0609020204030204" pitchFamily="49" charset="0"/>
              </a:rPr>
              <a:t>]</a:t>
            </a:r>
          </a:p>
          <a:p>
            <a:endParaRPr lang="en-US" b="0" dirty="0">
              <a:solidFill>
                <a:srgbClr val="6A9955"/>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 verify function has correct number of arguments</a:t>
            </a:r>
            <a:endParaRPr lang="en-US" b="0" dirty="0">
              <a:solidFill>
                <a:srgbClr val="CCCCCC"/>
              </a:solidFill>
              <a:effectLst/>
              <a:highlight>
                <a:srgbClr val="1F1F1F"/>
              </a:highlight>
              <a:latin typeface="Consolas" panose="020B0609020204030204" pitchFamily="49" charset="0"/>
            </a:endParaRPr>
          </a:p>
          <a:p>
            <a:r>
              <a:rPr lang="en-US" b="0" dirty="0" err="1">
                <a:solidFill>
                  <a:srgbClr val="9CDCFE"/>
                </a:solidFill>
                <a:effectLst/>
                <a:highlight>
                  <a:srgbClr val="1F1F1F"/>
                </a:highlight>
                <a:latin typeface="Consolas" panose="020B0609020204030204" pitchFamily="49" charset="0"/>
              </a:rPr>
              <a:t>function_args</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json</a:t>
            </a:r>
            <a:r>
              <a:rPr lang="en-US" b="0" dirty="0" err="1">
                <a:solidFill>
                  <a:srgbClr val="CCCCCC"/>
                </a:solidFill>
                <a:effectLst/>
                <a:highlight>
                  <a:srgbClr val="1F1F1F"/>
                </a:highlight>
                <a:latin typeface="Consolas" panose="020B0609020204030204" pitchFamily="49" charset="0"/>
              </a:rPr>
              <a:t>.loads</a:t>
            </a:r>
            <a:r>
              <a:rPr lang="en-US" b="0" dirty="0">
                <a:solidFill>
                  <a:srgbClr val="CCCCCC"/>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response_message</a:t>
            </a:r>
            <a:r>
              <a:rPr lang="en-US" b="0" dirty="0" err="1">
                <a:solidFill>
                  <a:srgbClr val="CCCCCC"/>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tool_calls</a:t>
            </a:r>
            <a:r>
              <a:rPr lang="en-US" b="0" dirty="0">
                <a:solidFill>
                  <a:srgbClr val="CCCCCC"/>
                </a:solidFill>
                <a:effectLst/>
                <a:highlight>
                  <a:srgbClr val="1F1F1F"/>
                </a:highlight>
                <a:latin typeface="Consolas" panose="020B0609020204030204" pitchFamily="49" charset="0"/>
              </a:rPr>
              <a:t>[</a:t>
            </a:r>
            <a:r>
              <a:rPr lang="en-US" b="0" dirty="0">
                <a:solidFill>
                  <a:srgbClr val="B5CEA8"/>
                </a:solidFill>
                <a:effectLst/>
                <a:highlight>
                  <a:srgbClr val="1F1F1F"/>
                </a:highlight>
                <a:latin typeface="Consolas" panose="020B0609020204030204" pitchFamily="49" charset="0"/>
              </a:rPr>
              <a:t>0</a:t>
            </a:r>
            <a:r>
              <a:rPr lang="en-US" b="0" dirty="0">
                <a:solidFill>
                  <a:srgbClr val="CCCCCC"/>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function</a:t>
            </a:r>
            <a:r>
              <a:rPr lang="en-US" b="0" dirty="0" err="1">
                <a:solidFill>
                  <a:srgbClr val="CCCCCC"/>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arguments</a:t>
            </a:r>
            <a:r>
              <a:rPr lang="en-US" b="0" dirty="0">
                <a:solidFill>
                  <a:srgbClr val="CCCCCC"/>
                </a:solidFill>
                <a:effectLst/>
                <a:highlight>
                  <a:srgbClr val="1F1F1F"/>
                </a:highlight>
                <a:latin typeface="Consolas" panose="020B0609020204030204" pitchFamily="49" charset="0"/>
              </a:rPr>
              <a:t>)</a:t>
            </a:r>
          </a:p>
          <a:p>
            <a:r>
              <a:rPr lang="en-US" b="0" dirty="0">
                <a:solidFill>
                  <a:srgbClr val="6A9955"/>
                </a:solidFill>
                <a:effectLst/>
                <a:highlight>
                  <a:srgbClr val="1F1F1F"/>
                </a:highlight>
                <a:latin typeface="Consolas" panose="020B0609020204030204" pitchFamily="49" charset="0"/>
              </a:rPr>
              <a:t># call the function</a:t>
            </a:r>
            <a:endParaRPr lang="en-US" b="0" dirty="0">
              <a:solidFill>
                <a:srgbClr val="CCCCCC"/>
              </a:solidFill>
              <a:effectLst/>
              <a:highlight>
                <a:srgbClr val="1F1F1F"/>
              </a:highlight>
              <a:latin typeface="Consolas" panose="020B0609020204030204" pitchFamily="49" charset="0"/>
            </a:endParaRPr>
          </a:p>
          <a:p>
            <a:r>
              <a:rPr lang="en-US" b="0" dirty="0" err="1">
                <a:solidFill>
                  <a:srgbClr val="9CDCFE"/>
                </a:solidFill>
                <a:effectLst/>
                <a:highlight>
                  <a:srgbClr val="1F1F1F"/>
                </a:highlight>
                <a:latin typeface="Consolas" panose="020B0609020204030204" pitchFamily="49" charset="0"/>
              </a:rPr>
              <a:t>function_response</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function_to_call</a:t>
            </a:r>
            <a:r>
              <a:rPr lang="en-US" b="0" dirty="0">
                <a:solidFill>
                  <a:srgbClr val="CCCCCC"/>
                </a:solidFill>
                <a:effectLst/>
                <a:highlight>
                  <a:srgbClr val="1F1F1F"/>
                </a:highlight>
                <a:latin typeface="Consolas" panose="020B0609020204030204" pitchFamily="49" charset="0"/>
              </a:rPr>
              <a:t>(</a:t>
            </a:r>
            <a:r>
              <a:rPr lang="en-US" b="0" dirty="0">
                <a:solidFill>
                  <a:srgbClr val="D4D4D4"/>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function_args</a:t>
            </a:r>
            <a:r>
              <a:rPr lang="en-US" b="0" dirty="0">
                <a:solidFill>
                  <a:srgbClr val="CCCCCC"/>
                </a:solidFill>
                <a:effectLst/>
                <a:highlight>
                  <a:srgbClr val="1F1F1F"/>
                </a:highlight>
                <a:latin typeface="Consolas" panose="020B0609020204030204" pitchFamily="49" charset="0"/>
              </a:rPr>
              <a:t>)</a:t>
            </a:r>
          </a:p>
          <a:p>
            <a:endParaRPr lang="en-US" b="0" dirty="0">
              <a:solidFill>
                <a:srgbClr val="CCCCCC"/>
              </a:solidFill>
              <a:effectLst/>
              <a:highlight>
                <a:srgbClr val="1F1F1F"/>
              </a:highlight>
              <a:latin typeface="Consolas" panose="020B0609020204030204" pitchFamily="49" charset="0"/>
            </a:endParaRPr>
          </a:p>
        </p:txBody>
      </p:sp>
    </p:spTree>
    <p:extLst>
      <p:ext uri="{BB962C8B-B14F-4D97-AF65-F5344CB8AC3E}">
        <p14:creationId xmlns:p14="http://schemas.microsoft.com/office/powerpoint/2010/main" val="272197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801720" y="1309143"/>
            <a:ext cx="4586324" cy="17727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Normal Dev Problems</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We got this</a:t>
            </a:r>
            <a:endParaRPr lang="en-CA" sz="2800" dirty="0">
              <a:gradFill flip="none" rotWithShape="1">
                <a:gsLst>
                  <a:gs pos="12000">
                    <a:srgbClr val="FFFFFF"/>
                  </a:gs>
                  <a:gs pos="100000">
                    <a:srgbClr val="FFFFFF"/>
                  </a:gs>
                </a:gsLst>
                <a:lin ang="18900000" scaled="1"/>
                <a:tileRect/>
              </a:gradFill>
            </a:endParaRP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610699" y="736246"/>
            <a:ext cx="0" cy="2692754"/>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581302" y="474345"/>
            <a:ext cx="5548475" cy="5909310"/>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Different channels for individual feature testing (like who is this, chores, admin)</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Build out functions in a notebook, then move to server</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Dump errors into response early on in development. Use different visual format to delineate from LLM misses. </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Using discord for conversation management allowed me to delete the last message and not need to start the conversation over back from the beginning</a:t>
            </a:r>
          </a:p>
        </p:txBody>
      </p:sp>
      <p:pic>
        <p:nvPicPr>
          <p:cNvPr id="4" name="Picture 3" descr="A screenshot of a computer error message&#10;&#10;Description automatically generated">
            <a:extLst>
              <a:ext uri="{FF2B5EF4-FFF2-40B4-BE49-F238E27FC236}">
                <a16:creationId xmlns:a16="http://schemas.microsoft.com/office/drawing/2014/main" id="{12069C5F-F6B9-1877-4276-8ABE5FB3B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61" y="3695742"/>
            <a:ext cx="6223103" cy="2121398"/>
          </a:xfrm>
          <a:prstGeom prst="rect">
            <a:avLst/>
          </a:prstGeom>
        </p:spPr>
      </p:pic>
    </p:spTree>
    <p:extLst>
      <p:ext uri="{BB962C8B-B14F-4D97-AF65-F5344CB8AC3E}">
        <p14:creationId xmlns:p14="http://schemas.microsoft.com/office/powerpoint/2010/main" val="170777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33333E-6 2.59259E-6 L -3.33333E-6 0.01967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87398" y="196256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How to schedule daily work?</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4973722" y="778918"/>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5356678" y="578734"/>
            <a:ext cx="6273818" cy="660180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lnSpc>
                <a:spcPct val="150000"/>
              </a:lnSpc>
              <a:buFont typeface="Arial" panose="020B0604020202020204" pitchFamily="34" charset="0"/>
              <a:buChar char="•"/>
            </a:pPr>
            <a:r>
              <a:rPr lang="en-US" sz="2600" dirty="0"/>
              <a:t>Scheduled processes to create work tasks</a:t>
            </a:r>
          </a:p>
          <a:p>
            <a:pPr marL="342900" indent="-342900" fontAlgn="ctr">
              <a:lnSpc>
                <a:spcPct val="150000"/>
              </a:lnSpc>
              <a:buFont typeface="Arial" panose="020B0604020202020204" pitchFamily="34" charset="0"/>
              <a:buChar char="•"/>
            </a:pPr>
            <a:r>
              <a:rPr lang="en-US" sz="2600" dirty="0"/>
              <a:t>Due date reminders AM &amp; PM</a:t>
            </a:r>
          </a:p>
          <a:p>
            <a:pPr marL="342900" indent="-342900" fontAlgn="ctr">
              <a:lnSpc>
                <a:spcPct val="150000"/>
              </a:lnSpc>
              <a:buFont typeface="Arial" panose="020B0604020202020204" pitchFamily="34" charset="0"/>
              <a:buChar char="•"/>
            </a:pPr>
            <a:r>
              <a:rPr lang="en-US" sz="2600" dirty="0"/>
              <a:t>Check if prior job was completed by Job Definition Id, if not then delete it</a:t>
            </a:r>
          </a:p>
          <a:p>
            <a:pPr marL="342900" indent="-342900" fontAlgn="ctr">
              <a:lnSpc>
                <a:spcPct val="150000"/>
              </a:lnSpc>
              <a:buFont typeface="Arial" panose="020B0604020202020204" pitchFamily="34" charset="0"/>
              <a:buChar char="•"/>
            </a:pPr>
            <a:r>
              <a:rPr lang="en-US" sz="2600" dirty="0"/>
              <a:t>Ex: Close Barn Door, Open Barn Door</a:t>
            </a:r>
          </a:p>
          <a:p>
            <a:pPr marL="342900" indent="-342900" fontAlgn="ctr">
              <a:lnSpc>
                <a:spcPct val="150000"/>
              </a:lnSpc>
              <a:buFont typeface="Arial" panose="020B0604020202020204" pitchFamily="34" charset="0"/>
              <a:buChar char="•"/>
            </a:pPr>
            <a:r>
              <a:rPr lang="en-US" sz="2600" dirty="0"/>
              <a:t>Check if barn door is open before assigning new job</a:t>
            </a:r>
          </a:p>
          <a:p>
            <a:pPr marL="342900" indent="-342900" fontAlgn="ctr">
              <a:lnSpc>
                <a:spcPct val="150000"/>
              </a:lnSpc>
              <a:buFont typeface="Arial" panose="020B0604020202020204" pitchFamily="34" charset="0"/>
              <a:buChar char="•"/>
            </a:pPr>
            <a:r>
              <a:rPr lang="en-US" sz="2600" dirty="0"/>
              <a:t>Check if barn door is closed before assigning new job to close it</a:t>
            </a:r>
          </a:p>
          <a:p>
            <a:pPr marL="342900" indent="-342900" fontAlgn="ctr">
              <a:lnSpc>
                <a:spcPct val="150000"/>
              </a:lnSpc>
              <a:buFont typeface="Arial" panose="020B0604020202020204" pitchFamily="34" charset="0"/>
              <a:buChar char="•"/>
            </a:pPr>
            <a:endParaRPr lang="en-US" sz="2600" dirty="0"/>
          </a:p>
          <a:p>
            <a:pPr marL="342900" indent="-342900" fontAlgn="ctr">
              <a:lnSpc>
                <a:spcPct val="150000"/>
              </a:lnSpc>
              <a:buFont typeface="Arial" panose="020B0604020202020204" pitchFamily="34" charset="0"/>
              <a:buChar char="•"/>
            </a:pPr>
            <a:endParaRPr lang="en-US" sz="2600" dirty="0"/>
          </a:p>
        </p:txBody>
      </p:sp>
    </p:spTree>
    <p:extLst>
      <p:ext uri="{BB962C8B-B14F-4D97-AF65-F5344CB8AC3E}">
        <p14:creationId xmlns:p14="http://schemas.microsoft.com/office/powerpoint/2010/main" val="30515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4.58333E-6 -7.40741E-7 L -4.583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630932" y="1760868"/>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Stop!</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Cartoon of a yellow monster with hands and mouth open&#10;&#10;Description automatically generated">
            <a:extLst>
              <a:ext uri="{FF2B5EF4-FFF2-40B4-BE49-F238E27FC236}">
                <a16:creationId xmlns:a16="http://schemas.microsoft.com/office/drawing/2014/main" id="{08047F17-CDA3-EA52-21F2-DCB61DB46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282" y="1448979"/>
            <a:ext cx="5538408" cy="3683041"/>
          </a:xfrm>
          <a:prstGeom prst="rect">
            <a:avLst/>
          </a:prstGeom>
        </p:spPr>
      </p:pic>
    </p:spTree>
    <p:extLst>
      <p:ext uri="{BB962C8B-B14F-4D97-AF65-F5344CB8AC3E}">
        <p14:creationId xmlns:p14="http://schemas.microsoft.com/office/powerpoint/2010/main" val="66189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17727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Job Scheduling</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Didn’t we say we were going to use AI?</a:t>
            </a: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5914663" y="751344"/>
            <a:ext cx="6065133" cy="5109091"/>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lnSpc>
                <a:spcPct val="150000"/>
              </a:lnSpc>
              <a:buFont typeface="Arial" panose="020B0604020202020204" pitchFamily="34" charset="0"/>
              <a:buChar char="•"/>
            </a:pPr>
            <a:r>
              <a:rPr lang="en-US" sz="3200" dirty="0"/>
              <a:t>We’ve been collecting </a:t>
            </a:r>
            <a:r>
              <a:rPr lang="en-US" sz="3200" u="sng" dirty="0"/>
              <a:t>all</a:t>
            </a:r>
            <a:r>
              <a:rPr lang="en-US" sz="3200" dirty="0"/>
              <a:t> this useful data:</a:t>
            </a:r>
          </a:p>
          <a:p>
            <a:pPr marL="800100" lvl="1" indent="-342900" fontAlgn="ctr">
              <a:lnSpc>
                <a:spcPct val="150000"/>
              </a:lnSpc>
              <a:buFont typeface="Arial" panose="020B0604020202020204" pitchFamily="34" charset="0"/>
              <a:buChar char="•"/>
            </a:pPr>
            <a:r>
              <a:rPr lang="en-US" sz="2600" dirty="0">
                <a:solidFill>
                  <a:schemeClr val="bg1"/>
                </a:solidFill>
              </a:rPr>
              <a:t>Door status</a:t>
            </a:r>
          </a:p>
          <a:p>
            <a:pPr marL="800100" lvl="1" indent="-342900" fontAlgn="ctr">
              <a:lnSpc>
                <a:spcPct val="150000"/>
              </a:lnSpc>
              <a:buFont typeface="Arial" panose="020B0604020202020204" pitchFamily="34" charset="0"/>
              <a:buChar char="•"/>
            </a:pPr>
            <a:r>
              <a:rPr lang="en-US" sz="2600" dirty="0">
                <a:solidFill>
                  <a:schemeClr val="bg1"/>
                </a:solidFill>
              </a:rPr>
              <a:t>Temperature</a:t>
            </a:r>
          </a:p>
          <a:p>
            <a:pPr marL="800100" lvl="1" indent="-342900" fontAlgn="ctr">
              <a:lnSpc>
                <a:spcPct val="150000"/>
              </a:lnSpc>
              <a:buFont typeface="Arial" panose="020B0604020202020204" pitchFamily="34" charset="0"/>
              <a:buChar char="•"/>
            </a:pPr>
            <a:r>
              <a:rPr lang="en-US" sz="2600" dirty="0">
                <a:solidFill>
                  <a:schemeClr val="bg1"/>
                </a:solidFill>
              </a:rPr>
              <a:t>Weather forecast</a:t>
            </a:r>
          </a:p>
          <a:p>
            <a:pPr marL="800100" lvl="1" indent="-342900" fontAlgn="ctr">
              <a:lnSpc>
                <a:spcPct val="150000"/>
              </a:lnSpc>
              <a:buFont typeface="Arial" panose="020B0604020202020204" pitchFamily="34" charset="0"/>
              <a:buChar char="•"/>
            </a:pPr>
            <a:r>
              <a:rPr lang="en-US" sz="2600" dirty="0">
                <a:solidFill>
                  <a:schemeClr val="bg1"/>
                </a:solidFill>
              </a:rPr>
              <a:t>Animal locations</a:t>
            </a:r>
          </a:p>
          <a:p>
            <a:pPr marL="342900" indent="-342900" fontAlgn="ctr">
              <a:lnSpc>
                <a:spcPct val="150000"/>
              </a:lnSpc>
              <a:buFont typeface="Arial" panose="020B0604020202020204" pitchFamily="34" charset="0"/>
              <a:buChar char="•"/>
            </a:pPr>
            <a:r>
              <a:rPr lang="en-US" sz="3200" dirty="0"/>
              <a:t>Can’t we use this???</a:t>
            </a:r>
          </a:p>
          <a:p>
            <a:pPr marL="342900" indent="-342900" fontAlgn="ctr">
              <a:buFont typeface="Arial" panose="020B0604020202020204" pitchFamily="34" charset="0"/>
              <a:buChar char="•"/>
            </a:pPr>
            <a:endParaRPr lang="en-US" sz="3200" dirty="0"/>
          </a:p>
        </p:txBody>
      </p:sp>
    </p:spTree>
    <p:extLst>
      <p:ext uri="{BB962C8B-B14F-4D97-AF65-F5344CB8AC3E}">
        <p14:creationId xmlns:p14="http://schemas.microsoft.com/office/powerpoint/2010/main" val="4114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4.16667E-6 1.48148E-6 L -4.16667E-6 0.01967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791767" y="751165"/>
            <a:ext cx="5333511"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LLMs</a:t>
            </a:r>
          </a:p>
        </p:txBody>
      </p:sp>
      <p:pic>
        <p:nvPicPr>
          <p:cNvPr id="11" name="Graphic 10" descr="Robot with solid fill">
            <a:extLst>
              <a:ext uri="{FF2B5EF4-FFF2-40B4-BE49-F238E27FC236}">
                <a16:creationId xmlns:a16="http://schemas.microsoft.com/office/drawing/2014/main" id="{DC71F2E2-A210-DF8B-8AD1-19B16B7F49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6020" y="3418628"/>
            <a:ext cx="914400" cy="914400"/>
          </a:xfrm>
          <a:prstGeom prst="rect">
            <a:avLst/>
          </a:prstGeom>
        </p:spPr>
      </p:pic>
      <p:pic>
        <p:nvPicPr>
          <p:cNvPr id="13" name="Graphic 12" descr="Head with gears with solid fill">
            <a:extLst>
              <a:ext uri="{FF2B5EF4-FFF2-40B4-BE49-F238E27FC236}">
                <a16:creationId xmlns:a16="http://schemas.microsoft.com/office/drawing/2014/main" id="{1AA43CBA-C94A-446F-4178-6954BCE171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9638" y="3421894"/>
            <a:ext cx="914400" cy="914400"/>
          </a:xfrm>
          <a:prstGeom prst="rect">
            <a:avLst/>
          </a:prstGeom>
        </p:spPr>
      </p:pic>
      <p:pic>
        <p:nvPicPr>
          <p:cNvPr id="16" name="Graphic 15" descr="Web design outline">
            <a:extLst>
              <a:ext uri="{FF2B5EF4-FFF2-40B4-BE49-F238E27FC236}">
                <a16:creationId xmlns:a16="http://schemas.microsoft.com/office/drawing/2014/main" id="{863AC7C3-2506-E464-2F21-6635E40ED9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9978" y="3421894"/>
            <a:ext cx="914400" cy="914400"/>
          </a:xfrm>
          <a:prstGeom prst="rect">
            <a:avLst/>
          </a:prstGeom>
        </p:spPr>
      </p:pic>
      <p:pic>
        <p:nvPicPr>
          <p:cNvPr id="18" name="Graphic 17" descr="Security camera with solid fill">
            <a:extLst>
              <a:ext uri="{FF2B5EF4-FFF2-40B4-BE49-F238E27FC236}">
                <a16:creationId xmlns:a16="http://schemas.microsoft.com/office/drawing/2014/main" id="{7A2C633C-334A-96E7-603D-DC66540A37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1262" y="3481821"/>
            <a:ext cx="914400" cy="914400"/>
          </a:xfrm>
          <a:prstGeom prst="rect">
            <a:avLst/>
          </a:prstGeom>
        </p:spPr>
      </p:pic>
      <p:pic>
        <p:nvPicPr>
          <p:cNvPr id="20" name="Graphic 19" descr="Database outline">
            <a:extLst>
              <a:ext uri="{FF2B5EF4-FFF2-40B4-BE49-F238E27FC236}">
                <a16:creationId xmlns:a16="http://schemas.microsoft.com/office/drawing/2014/main" id="{54E9DCB3-0F58-F6F6-316C-03ABD2D079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9978" y="2249706"/>
            <a:ext cx="914400" cy="914400"/>
          </a:xfrm>
          <a:prstGeom prst="rect">
            <a:avLst/>
          </a:prstGeom>
        </p:spPr>
      </p:pic>
      <p:pic>
        <p:nvPicPr>
          <p:cNvPr id="23" name="Graphic 22" descr="Goat outline">
            <a:extLst>
              <a:ext uri="{FF2B5EF4-FFF2-40B4-BE49-F238E27FC236}">
                <a16:creationId xmlns:a16="http://schemas.microsoft.com/office/drawing/2014/main" id="{23248DBA-DAC4-15BB-77D5-40398B77A3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1684" y="3678147"/>
            <a:ext cx="749064" cy="749064"/>
          </a:xfrm>
          <a:prstGeom prst="rect">
            <a:avLst/>
          </a:prstGeom>
        </p:spPr>
      </p:pic>
      <p:pic>
        <p:nvPicPr>
          <p:cNvPr id="25" name="Graphic 24" descr="Goat with solid fill">
            <a:extLst>
              <a:ext uri="{FF2B5EF4-FFF2-40B4-BE49-F238E27FC236}">
                <a16:creationId xmlns:a16="http://schemas.microsoft.com/office/drawing/2014/main" id="{CA90942C-14FC-EF74-1F93-15376D6CED0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80510" y="2803817"/>
            <a:ext cx="914400" cy="914400"/>
          </a:xfrm>
          <a:prstGeom prst="rect">
            <a:avLst/>
          </a:prstGeom>
        </p:spPr>
      </p:pic>
      <p:pic>
        <p:nvPicPr>
          <p:cNvPr id="27" name="Graphic 26" descr="Chicken with solid fill">
            <a:extLst>
              <a:ext uri="{FF2B5EF4-FFF2-40B4-BE49-F238E27FC236}">
                <a16:creationId xmlns:a16="http://schemas.microsoft.com/office/drawing/2014/main" id="{0DADD439-3DF5-4957-1765-8C8C1150F6B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7186" y="2563596"/>
            <a:ext cx="914400" cy="914400"/>
          </a:xfrm>
          <a:prstGeom prst="rect">
            <a:avLst/>
          </a:prstGeom>
        </p:spPr>
      </p:pic>
      <p:pic>
        <p:nvPicPr>
          <p:cNvPr id="29" name="Graphic 28" descr="Chicken outline">
            <a:extLst>
              <a:ext uri="{FF2B5EF4-FFF2-40B4-BE49-F238E27FC236}">
                <a16:creationId xmlns:a16="http://schemas.microsoft.com/office/drawing/2014/main" id="{4D3AD902-F979-EA19-02E1-E9EAD8ACB5F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4167" y="3326731"/>
            <a:ext cx="914400" cy="914400"/>
          </a:xfrm>
          <a:prstGeom prst="rect">
            <a:avLst/>
          </a:prstGeom>
        </p:spPr>
      </p:pic>
      <p:pic>
        <p:nvPicPr>
          <p:cNvPr id="30" name="Graphic 29" descr="Chicken outline">
            <a:extLst>
              <a:ext uri="{FF2B5EF4-FFF2-40B4-BE49-F238E27FC236}">
                <a16:creationId xmlns:a16="http://schemas.microsoft.com/office/drawing/2014/main" id="{D862535C-AE82-9C8F-DCDF-890E6045CC1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36204" y="3459476"/>
            <a:ext cx="749064" cy="749064"/>
          </a:xfrm>
          <a:prstGeom prst="rect">
            <a:avLst/>
          </a:prstGeom>
        </p:spPr>
      </p:pic>
      <p:pic>
        <p:nvPicPr>
          <p:cNvPr id="31" name="Graphic 30" descr="Chicken with solid fill">
            <a:extLst>
              <a:ext uri="{FF2B5EF4-FFF2-40B4-BE49-F238E27FC236}">
                <a16:creationId xmlns:a16="http://schemas.microsoft.com/office/drawing/2014/main" id="{600F239E-C098-BFC7-80A7-8FB23A2D9AA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2716" y="4103194"/>
            <a:ext cx="1006446" cy="1006446"/>
          </a:xfrm>
          <a:prstGeom prst="rect">
            <a:avLst/>
          </a:prstGeom>
        </p:spPr>
      </p:pic>
      <p:pic>
        <p:nvPicPr>
          <p:cNvPr id="32" name="Graphic 31" descr="Goat outline">
            <a:extLst>
              <a:ext uri="{FF2B5EF4-FFF2-40B4-BE49-F238E27FC236}">
                <a16:creationId xmlns:a16="http://schemas.microsoft.com/office/drawing/2014/main" id="{9124A2F0-5749-0942-B493-F91E1F2E71D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59" y="4298465"/>
            <a:ext cx="749064" cy="749064"/>
          </a:xfrm>
          <a:prstGeom prst="rect">
            <a:avLst/>
          </a:prstGeom>
        </p:spPr>
      </p:pic>
      <p:cxnSp>
        <p:nvCxnSpPr>
          <p:cNvPr id="34" name="Straight Arrow Connector 33">
            <a:extLst>
              <a:ext uri="{FF2B5EF4-FFF2-40B4-BE49-F238E27FC236}">
                <a16:creationId xmlns:a16="http://schemas.microsoft.com/office/drawing/2014/main" id="{51632E02-DF4F-1F17-4781-73630CF62FC1}"/>
              </a:ext>
            </a:extLst>
          </p:cNvPr>
          <p:cNvCxnSpPr>
            <a:cxnSpLocks/>
          </p:cNvCxnSpPr>
          <p:nvPr/>
        </p:nvCxnSpPr>
        <p:spPr>
          <a:xfrm>
            <a:off x="3687180" y="3948504"/>
            <a:ext cx="931118"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E438708-2465-85F6-3564-C140B1B908DF}"/>
              </a:ext>
            </a:extLst>
          </p:cNvPr>
          <p:cNvCxnSpPr>
            <a:cxnSpLocks/>
          </p:cNvCxnSpPr>
          <p:nvPr/>
        </p:nvCxnSpPr>
        <p:spPr>
          <a:xfrm>
            <a:off x="10023676" y="3981559"/>
            <a:ext cx="850997"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DDB250-16E0-0574-076E-8320979436F3}"/>
              </a:ext>
            </a:extLst>
          </p:cNvPr>
          <p:cNvCxnSpPr>
            <a:cxnSpLocks/>
          </p:cNvCxnSpPr>
          <p:nvPr/>
        </p:nvCxnSpPr>
        <p:spPr>
          <a:xfrm>
            <a:off x="7384378" y="3970011"/>
            <a:ext cx="34526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FCC098-686C-571F-6C5C-CCC1AFE869C7}"/>
              </a:ext>
            </a:extLst>
          </p:cNvPr>
          <p:cNvCxnSpPr>
            <a:cxnSpLocks/>
          </p:cNvCxnSpPr>
          <p:nvPr/>
        </p:nvCxnSpPr>
        <p:spPr>
          <a:xfrm>
            <a:off x="8573070" y="3970011"/>
            <a:ext cx="34526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D173E0A-34B1-33EA-BA31-2A361B5533FB}"/>
              </a:ext>
            </a:extLst>
          </p:cNvPr>
          <p:cNvCxnSpPr>
            <a:cxnSpLocks/>
          </p:cNvCxnSpPr>
          <p:nvPr/>
        </p:nvCxnSpPr>
        <p:spPr>
          <a:xfrm flipV="1">
            <a:off x="6927178" y="3173763"/>
            <a:ext cx="0" cy="30593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F4405E7-048B-B1FB-FB27-762D7C39C42B}"/>
              </a:ext>
            </a:extLst>
          </p:cNvPr>
          <p:cNvCxnSpPr>
            <a:cxnSpLocks/>
          </p:cNvCxnSpPr>
          <p:nvPr/>
        </p:nvCxnSpPr>
        <p:spPr>
          <a:xfrm>
            <a:off x="6033098" y="3955676"/>
            <a:ext cx="34526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EEC24A6-069F-D784-4609-4AEFCBCCF3DE}"/>
              </a:ext>
            </a:extLst>
          </p:cNvPr>
          <p:cNvSpPr txBox="1"/>
          <p:nvPr/>
        </p:nvSpPr>
        <p:spPr>
          <a:xfrm>
            <a:off x="6389240" y="4303665"/>
            <a:ext cx="1085554" cy="369332"/>
          </a:xfrm>
          <a:prstGeom prst="rect">
            <a:avLst/>
          </a:prstGeom>
          <a:noFill/>
        </p:spPr>
        <p:txBody>
          <a:bodyPr wrap="none" rtlCol="0">
            <a:spAutoFit/>
          </a:bodyPr>
          <a:lstStyle/>
          <a:p>
            <a:r>
              <a:rPr lang="en-US" dirty="0">
                <a:solidFill>
                  <a:schemeClr val="bg1"/>
                </a:solidFill>
              </a:rPr>
              <a:t>REST API</a:t>
            </a:r>
          </a:p>
        </p:txBody>
      </p:sp>
      <p:sp>
        <p:nvSpPr>
          <p:cNvPr id="46" name="TextBox 45">
            <a:extLst>
              <a:ext uri="{FF2B5EF4-FFF2-40B4-BE49-F238E27FC236}">
                <a16:creationId xmlns:a16="http://schemas.microsoft.com/office/drawing/2014/main" id="{3A0296C0-EEAB-BBF7-5290-1F461329D212}"/>
              </a:ext>
            </a:extLst>
          </p:cNvPr>
          <p:cNvSpPr txBox="1"/>
          <p:nvPr/>
        </p:nvSpPr>
        <p:spPr>
          <a:xfrm>
            <a:off x="7803341" y="4333028"/>
            <a:ext cx="609462" cy="369332"/>
          </a:xfrm>
          <a:prstGeom prst="rect">
            <a:avLst/>
          </a:prstGeom>
          <a:noFill/>
        </p:spPr>
        <p:txBody>
          <a:bodyPr wrap="none" rtlCol="0">
            <a:spAutoFit/>
          </a:bodyPr>
          <a:lstStyle/>
          <a:p>
            <a:r>
              <a:rPr lang="en-US" dirty="0">
                <a:solidFill>
                  <a:schemeClr val="bg1"/>
                </a:solidFill>
              </a:rPr>
              <a:t>LLM</a:t>
            </a:r>
          </a:p>
        </p:txBody>
      </p:sp>
      <p:sp>
        <p:nvSpPr>
          <p:cNvPr id="47" name="TextBox 46">
            <a:extLst>
              <a:ext uri="{FF2B5EF4-FFF2-40B4-BE49-F238E27FC236}">
                <a16:creationId xmlns:a16="http://schemas.microsoft.com/office/drawing/2014/main" id="{DD441AF3-ADA5-2BF5-B864-709F1050DC59}"/>
              </a:ext>
            </a:extLst>
          </p:cNvPr>
          <p:cNvSpPr txBox="1"/>
          <p:nvPr/>
        </p:nvSpPr>
        <p:spPr>
          <a:xfrm>
            <a:off x="8959018" y="4333028"/>
            <a:ext cx="602281" cy="369332"/>
          </a:xfrm>
          <a:prstGeom prst="rect">
            <a:avLst/>
          </a:prstGeom>
          <a:noFill/>
        </p:spPr>
        <p:txBody>
          <a:bodyPr wrap="none" rtlCol="0">
            <a:spAutoFit/>
          </a:bodyPr>
          <a:lstStyle/>
          <a:p>
            <a:r>
              <a:rPr lang="en-US" dirty="0">
                <a:solidFill>
                  <a:schemeClr val="bg1"/>
                </a:solidFill>
              </a:rPr>
              <a:t>BOT</a:t>
            </a:r>
          </a:p>
        </p:txBody>
      </p:sp>
      <p:sp>
        <p:nvSpPr>
          <p:cNvPr id="48" name="TextBox 47">
            <a:extLst>
              <a:ext uri="{FF2B5EF4-FFF2-40B4-BE49-F238E27FC236}">
                <a16:creationId xmlns:a16="http://schemas.microsoft.com/office/drawing/2014/main" id="{CE6D3E8C-362D-4297-18EE-C65759F55487}"/>
              </a:ext>
            </a:extLst>
          </p:cNvPr>
          <p:cNvSpPr txBox="1"/>
          <p:nvPr/>
        </p:nvSpPr>
        <p:spPr>
          <a:xfrm>
            <a:off x="4819185" y="4303665"/>
            <a:ext cx="1210588" cy="369332"/>
          </a:xfrm>
          <a:prstGeom prst="rect">
            <a:avLst/>
          </a:prstGeom>
          <a:noFill/>
        </p:spPr>
        <p:txBody>
          <a:bodyPr wrap="none" rtlCol="0">
            <a:spAutoFit/>
          </a:bodyPr>
          <a:lstStyle/>
          <a:p>
            <a:r>
              <a:rPr lang="en-US" dirty="0">
                <a:solidFill>
                  <a:schemeClr val="bg1"/>
                </a:solidFill>
              </a:rPr>
              <a:t>CAMERAS</a:t>
            </a:r>
          </a:p>
        </p:txBody>
      </p:sp>
      <p:sp>
        <p:nvSpPr>
          <p:cNvPr id="49" name="TextBox 48">
            <a:extLst>
              <a:ext uri="{FF2B5EF4-FFF2-40B4-BE49-F238E27FC236}">
                <a16:creationId xmlns:a16="http://schemas.microsoft.com/office/drawing/2014/main" id="{95863154-1A4E-731C-98D7-69139BB42E73}"/>
              </a:ext>
            </a:extLst>
          </p:cNvPr>
          <p:cNvSpPr txBox="1"/>
          <p:nvPr/>
        </p:nvSpPr>
        <p:spPr>
          <a:xfrm>
            <a:off x="7178394" y="2563596"/>
            <a:ext cx="1249894" cy="369332"/>
          </a:xfrm>
          <a:prstGeom prst="rect">
            <a:avLst/>
          </a:prstGeom>
          <a:noFill/>
        </p:spPr>
        <p:txBody>
          <a:bodyPr wrap="none" rtlCol="0">
            <a:spAutoFit/>
          </a:bodyPr>
          <a:lstStyle/>
          <a:p>
            <a:r>
              <a:rPr lang="en-US" dirty="0">
                <a:solidFill>
                  <a:schemeClr val="bg1"/>
                </a:solidFill>
              </a:rPr>
              <a:t>DATABASE</a:t>
            </a:r>
          </a:p>
        </p:txBody>
      </p:sp>
      <p:pic>
        <p:nvPicPr>
          <p:cNvPr id="51" name="Graphic 50" descr="Farmer male with solid fill">
            <a:extLst>
              <a:ext uri="{FF2B5EF4-FFF2-40B4-BE49-F238E27FC236}">
                <a16:creationId xmlns:a16="http://schemas.microsoft.com/office/drawing/2014/main" id="{11C0868E-6DDB-EA8F-239B-87CA7732824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74814" y="2192068"/>
            <a:ext cx="914400" cy="914400"/>
          </a:xfrm>
          <a:prstGeom prst="rect">
            <a:avLst/>
          </a:prstGeom>
        </p:spPr>
      </p:pic>
      <p:sp>
        <p:nvSpPr>
          <p:cNvPr id="60" name="Rectangle 59">
            <a:extLst>
              <a:ext uri="{FF2B5EF4-FFF2-40B4-BE49-F238E27FC236}">
                <a16:creationId xmlns:a16="http://schemas.microsoft.com/office/drawing/2014/main" id="{CEB30192-A10A-D928-DE4F-43C9B8913DAD}"/>
              </a:ext>
            </a:extLst>
          </p:cNvPr>
          <p:cNvSpPr/>
          <p:nvPr/>
        </p:nvSpPr>
        <p:spPr>
          <a:xfrm>
            <a:off x="4653023" y="1967696"/>
            <a:ext cx="5158467" cy="34492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62" name="Graphic 61" descr="Chicken with solid fill">
            <a:extLst>
              <a:ext uri="{FF2B5EF4-FFF2-40B4-BE49-F238E27FC236}">
                <a16:creationId xmlns:a16="http://schemas.microsoft.com/office/drawing/2014/main" id="{4D9F1465-E183-C525-7F85-C66883E6850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87750" y="5047529"/>
            <a:ext cx="1006446" cy="1006446"/>
          </a:xfrm>
          <a:prstGeom prst="rect">
            <a:avLst/>
          </a:prstGeom>
        </p:spPr>
      </p:pic>
      <p:pic>
        <p:nvPicPr>
          <p:cNvPr id="3" name="Graphic 2" descr="Alarm clock with solid fill">
            <a:extLst>
              <a:ext uri="{FF2B5EF4-FFF2-40B4-BE49-F238E27FC236}">
                <a16:creationId xmlns:a16="http://schemas.microsoft.com/office/drawing/2014/main" id="{26D9B75F-CCFE-7481-40BF-098356E9F6C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638800" y="2971800"/>
            <a:ext cx="914400" cy="914400"/>
          </a:xfrm>
          <a:prstGeom prst="rect">
            <a:avLst/>
          </a:prstGeom>
        </p:spPr>
      </p:pic>
      <p:pic>
        <p:nvPicPr>
          <p:cNvPr id="5" name="Graphic 4" descr="Alarm clock with solid fill">
            <a:extLst>
              <a:ext uri="{FF2B5EF4-FFF2-40B4-BE49-F238E27FC236}">
                <a16:creationId xmlns:a16="http://schemas.microsoft.com/office/drawing/2014/main" id="{9E7BBA70-0617-438E-09DF-D48BF96C53D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013588" y="3406143"/>
            <a:ext cx="1099066" cy="1099066"/>
          </a:xfrm>
          <a:prstGeom prst="rect">
            <a:avLst/>
          </a:prstGeom>
        </p:spPr>
      </p:pic>
      <p:pic>
        <p:nvPicPr>
          <p:cNvPr id="7" name="Graphic 6" descr="Close with solid fill">
            <a:extLst>
              <a:ext uri="{FF2B5EF4-FFF2-40B4-BE49-F238E27FC236}">
                <a16:creationId xmlns:a16="http://schemas.microsoft.com/office/drawing/2014/main" id="{1650948E-26F6-FD5D-69FF-74DFD272740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068529" y="2291233"/>
            <a:ext cx="914400" cy="914400"/>
          </a:xfrm>
          <a:prstGeom prst="rect">
            <a:avLst/>
          </a:prstGeom>
        </p:spPr>
      </p:pic>
    </p:spTree>
    <p:extLst>
      <p:ext uri="{BB962C8B-B14F-4D97-AF65-F5344CB8AC3E}">
        <p14:creationId xmlns:p14="http://schemas.microsoft.com/office/powerpoint/2010/main" val="85219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47586" y="2165982"/>
            <a:ext cx="4586324"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Job Scheduling</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Farm Status API</a:t>
            </a: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4213354" y="721045"/>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B0EEBAD9-11E9-227A-FEC9-E7577C2B7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221" y="369984"/>
            <a:ext cx="6664194" cy="5891919"/>
          </a:xfrm>
          <a:prstGeom prst="rect">
            <a:avLst/>
          </a:prstGeom>
        </p:spPr>
      </p:pic>
    </p:spTree>
    <p:extLst>
      <p:ext uri="{BB962C8B-B14F-4D97-AF65-F5344CB8AC3E}">
        <p14:creationId xmlns:p14="http://schemas.microsoft.com/office/powerpoint/2010/main" val="326228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86482" y="361319"/>
            <a:ext cx="4586324"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Job Scheduling</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System Message</a:t>
            </a: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pic>
        <p:nvPicPr>
          <p:cNvPr id="9" name="Picture 8" descr="A text on a black background&#10;&#10;Description automatically generated">
            <a:extLst>
              <a:ext uri="{FF2B5EF4-FFF2-40B4-BE49-F238E27FC236}">
                <a16:creationId xmlns:a16="http://schemas.microsoft.com/office/drawing/2014/main" id="{9AD31E78-C86A-08E4-BEBF-AA3C2CD45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935" y="1997507"/>
            <a:ext cx="11187703" cy="2445447"/>
          </a:xfrm>
          <a:prstGeom prst="rect">
            <a:avLst/>
          </a:prstGeom>
        </p:spPr>
      </p:pic>
      <p:sp>
        <p:nvSpPr>
          <p:cNvPr id="10" name="TextBox 9">
            <a:extLst>
              <a:ext uri="{FF2B5EF4-FFF2-40B4-BE49-F238E27FC236}">
                <a16:creationId xmlns:a16="http://schemas.microsoft.com/office/drawing/2014/main" id="{54F76E5A-FBCD-9569-DA1F-6134647AC194}"/>
              </a:ext>
            </a:extLst>
          </p:cNvPr>
          <p:cNvSpPr txBox="1"/>
          <p:nvPr/>
        </p:nvSpPr>
        <p:spPr>
          <a:xfrm>
            <a:off x="-3858" y="4694147"/>
            <a:ext cx="12088566" cy="1477328"/>
          </a:xfrm>
          <a:prstGeom prst="rect">
            <a:avLst/>
          </a:prstGeom>
          <a:noFill/>
        </p:spPr>
        <p:txBody>
          <a:bodyPr wrap="none" rtlCol="0">
            <a:spAutoFit/>
          </a:bodyPr>
          <a:lstStyle/>
          <a:p>
            <a:r>
              <a:rPr lang="en-US" b="0" dirty="0">
                <a:solidFill>
                  <a:schemeClr val="bg1"/>
                </a:solidFill>
                <a:effectLst/>
                <a:highlight>
                  <a:srgbClr val="1F1F1F"/>
                </a:highlight>
                <a:latin typeface="Consolas" panose="020B0609020204030204" pitchFamily="49" charset="0"/>
              </a:rPr>
              <a:t>  “Your job is to analyze a set of data and offer recommendations on what jobs are needed</a:t>
            </a:r>
          </a:p>
          <a:p>
            <a:r>
              <a:rPr lang="en-US" dirty="0">
                <a:solidFill>
                  <a:schemeClr val="bg1"/>
                </a:solidFill>
                <a:highlight>
                  <a:srgbClr val="1F1F1F"/>
                </a:highlight>
                <a:latin typeface="Consolas" panose="020B0609020204030204" pitchFamily="49" charset="0"/>
              </a:rPr>
              <a:t>  </a:t>
            </a:r>
            <a:r>
              <a:rPr lang="en-US" b="0" dirty="0">
                <a:solidFill>
                  <a:schemeClr val="bg1"/>
                </a:solidFill>
                <a:effectLst/>
                <a:highlight>
                  <a:srgbClr val="1F1F1F"/>
                </a:highlight>
                <a:latin typeface="Consolas" panose="020B0609020204030204" pitchFamily="49" charset="0"/>
              </a:rPr>
              <a:t> based on a number of defined rules on job schedules. Compare the </a:t>
            </a:r>
            <a:r>
              <a:rPr lang="en-US" b="0" dirty="0" err="1">
                <a:solidFill>
                  <a:schemeClr val="bg1"/>
                </a:solidFill>
                <a:effectLst/>
                <a:highlight>
                  <a:srgbClr val="1F1F1F"/>
                </a:highlight>
                <a:latin typeface="Consolas" panose="020B0609020204030204" pitchFamily="49" charset="0"/>
              </a:rPr>
              <a:t>CompletionDates</a:t>
            </a:r>
            <a:r>
              <a:rPr lang="en-US" b="0" dirty="0">
                <a:solidFill>
                  <a:schemeClr val="bg1"/>
                </a:solidFill>
                <a:effectLst/>
                <a:highlight>
                  <a:srgbClr val="1F1F1F"/>
                </a:highlight>
                <a:latin typeface="Consolas" panose="020B0609020204030204" pitchFamily="49" charset="0"/>
              </a:rPr>
              <a:t> of a job </a:t>
            </a:r>
          </a:p>
          <a:p>
            <a:r>
              <a:rPr lang="en-US" dirty="0">
                <a:solidFill>
                  <a:schemeClr val="bg1"/>
                </a:solidFill>
                <a:highlight>
                  <a:srgbClr val="1F1F1F"/>
                </a:highlight>
                <a:latin typeface="Consolas" panose="020B0609020204030204" pitchFamily="49" charset="0"/>
              </a:rPr>
              <a:t>   </a:t>
            </a:r>
            <a:r>
              <a:rPr lang="en-US" b="0" dirty="0">
                <a:solidFill>
                  <a:schemeClr val="bg1"/>
                </a:solidFill>
                <a:effectLst/>
                <a:highlight>
                  <a:srgbClr val="1F1F1F"/>
                </a:highlight>
                <a:latin typeface="Consolas" panose="020B0609020204030204" pitchFamily="49" charset="0"/>
              </a:rPr>
              <a:t>against the current date to see if the job needs to be done. If you cant do the date math, </a:t>
            </a:r>
          </a:p>
          <a:p>
            <a:r>
              <a:rPr lang="en-US" dirty="0">
                <a:solidFill>
                  <a:schemeClr val="bg1"/>
                </a:solidFill>
                <a:highlight>
                  <a:srgbClr val="1F1F1F"/>
                </a:highlight>
                <a:latin typeface="Consolas" panose="020B0609020204030204" pitchFamily="49" charset="0"/>
              </a:rPr>
              <a:t>   </a:t>
            </a:r>
            <a:r>
              <a:rPr lang="en-US" b="0" dirty="0">
                <a:solidFill>
                  <a:schemeClr val="bg1"/>
                </a:solidFill>
                <a:effectLst/>
                <a:highlight>
                  <a:srgbClr val="1F1F1F"/>
                </a:highlight>
                <a:latin typeface="Consolas" panose="020B0609020204030204" pitchFamily="49" charset="0"/>
              </a:rPr>
              <a:t>then use the </a:t>
            </a:r>
            <a:r>
              <a:rPr lang="en-US" b="0" dirty="0" err="1">
                <a:solidFill>
                  <a:schemeClr val="bg1"/>
                </a:solidFill>
                <a:effectLst/>
                <a:highlight>
                  <a:srgbClr val="1F1F1F"/>
                </a:highlight>
                <a:latin typeface="Consolas" panose="020B0609020204030204" pitchFamily="49" charset="0"/>
              </a:rPr>
              <a:t>hoursSinceCompleted</a:t>
            </a:r>
            <a:r>
              <a:rPr lang="en-US" b="0" dirty="0">
                <a:solidFill>
                  <a:schemeClr val="bg1"/>
                </a:solidFill>
                <a:effectLst/>
                <a:highlight>
                  <a:srgbClr val="1F1F1F"/>
                </a:highlight>
                <a:latin typeface="Consolas" panose="020B0609020204030204" pitchFamily="49" charset="0"/>
              </a:rPr>
              <a:t> attribute in the data.”</a:t>
            </a:r>
          </a:p>
          <a:p>
            <a:r>
              <a:rPr lang="en-US" b="0" dirty="0">
                <a:solidFill>
                  <a:schemeClr val="bg1"/>
                </a:solidFill>
                <a:effectLst/>
                <a:highlight>
                  <a:srgbClr val="1F1F1F"/>
                </a:highlight>
                <a:latin typeface="Consolas" panose="020B0609020204030204" pitchFamily="49" charset="0"/>
              </a:rPr>
              <a:t>    </a:t>
            </a:r>
          </a:p>
        </p:txBody>
      </p:sp>
    </p:spTree>
    <p:extLst>
      <p:ext uri="{BB962C8B-B14F-4D97-AF65-F5344CB8AC3E}">
        <p14:creationId xmlns:p14="http://schemas.microsoft.com/office/powerpoint/2010/main" val="9924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11286" y="1423548"/>
            <a:ext cx="5600970" cy="29915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No problem, just do the same stuff every day?</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Tasks are dependent on weather and animal behavior</a:t>
            </a:r>
          </a:p>
        </p:txBody>
      </p:sp>
      <p:sp>
        <p:nvSpPr>
          <p:cNvPr id="16" name="TextBox 15">
            <a:extLst>
              <a:ext uri="{FF2B5EF4-FFF2-40B4-BE49-F238E27FC236}">
                <a16:creationId xmlns:a16="http://schemas.microsoft.com/office/drawing/2014/main" id="{77D80031-0154-CDA7-6B1D-8DFA42549D2E}"/>
              </a:ext>
            </a:extLst>
          </p:cNvPr>
          <p:cNvSpPr txBox="1"/>
          <p:nvPr/>
        </p:nvSpPr>
        <p:spPr>
          <a:xfrm>
            <a:off x="6181513" y="735491"/>
            <a:ext cx="5548475" cy="5539978"/>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Chickens eat less in warm weather</a:t>
            </a:r>
          </a:p>
          <a:p>
            <a:pPr marL="342900" indent="-342900" fontAlgn="ctr">
              <a:buFont typeface="Arial" panose="020B0604020202020204" pitchFamily="34" charset="0"/>
              <a:buChar char="•"/>
            </a:pPr>
            <a:r>
              <a:rPr lang="en-US" dirty="0"/>
              <a:t>Cider Vinegar causes Acidosis in Chickens when added to water in high temps</a:t>
            </a:r>
          </a:p>
          <a:p>
            <a:pPr marL="342900" indent="-342900" fontAlgn="ctr">
              <a:buFont typeface="Arial" panose="020B0604020202020204" pitchFamily="34" charset="0"/>
              <a:buChar char="•"/>
            </a:pPr>
            <a:r>
              <a:rPr lang="en-US" dirty="0"/>
              <a:t>Animals drink more water in hot weather</a:t>
            </a:r>
          </a:p>
          <a:p>
            <a:pPr marL="342900" indent="-342900" fontAlgn="ctr">
              <a:buFont typeface="Arial" panose="020B0604020202020204" pitchFamily="34" charset="0"/>
              <a:buChar char="•"/>
            </a:pPr>
            <a:r>
              <a:rPr lang="en-US" dirty="0"/>
              <a:t>Goats don't like grazing in rainy weather</a:t>
            </a:r>
          </a:p>
          <a:p>
            <a:pPr marL="342900" indent="-342900" fontAlgn="ctr">
              <a:buFont typeface="Arial" panose="020B0604020202020204" pitchFamily="34" charset="0"/>
              <a:buChar char="•"/>
            </a:pPr>
            <a:r>
              <a:rPr lang="en-US" dirty="0"/>
              <a:t>Animals stuck indoors = slobs</a:t>
            </a:r>
          </a:p>
          <a:p>
            <a:pPr marL="342900" indent="-342900" fontAlgn="ctr">
              <a:buFont typeface="Arial" panose="020B0604020202020204" pitchFamily="34" charset="0"/>
              <a:buChar char="•"/>
            </a:pPr>
            <a:r>
              <a:rPr lang="en-US" dirty="0"/>
              <a:t>Chickens more likely to be broody in hot weather</a:t>
            </a:r>
          </a:p>
          <a:p>
            <a:pPr marL="342900" indent="-342900" fontAlgn="ctr">
              <a:buFont typeface="Arial" panose="020B0604020202020204" pitchFamily="34" charset="0"/>
              <a:buChar char="•"/>
            </a:pPr>
            <a:r>
              <a:rPr lang="en-US" dirty="0"/>
              <a:t>Sun goes down at different times during the year</a:t>
            </a:r>
          </a:p>
          <a:p>
            <a:pPr marL="342900" indent="-342900" fontAlgn="ctr">
              <a:buFont typeface="Arial" panose="020B0604020202020204" pitchFamily="34" charset="0"/>
              <a:buChar char="•"/>
            </a:pPr>
            <a:r>
              <a:rPr lang="en-US" dirty="0"/>
              <a:t>If the farm next door cuts hay the hawks come out</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42" presetClass="path" presetSubtype="0" decel="100000" fill="hold" grpId="1" nodeType="withEffect">
                                  <p:stCondLst>
                                    <p:cond delay="0"/>
                                  </p:stCondLst>
                                  <p:childTnLst>
                                    <p:animMotion origin="layout" path="M 3.95833E-6 3.7037E-7 L 3.95833E-6 0.01968 " pathEditMode="relative" rAng="0" ptsTypes="AA">
                                      <p:cBhvr>
                                        <p:cTn id="12" dur="500" spd="-100000" fill="hold"/>
                                        <p:tgtEl>
                                          <p:spTgt spid="16"/>
                                        </p:tgtEl>
                                        <p:attrNameLst>
                                          <p:attrName>ppt_x</p:attrName>
                                          <p:attrName>ppt_y</p:attrName>
                                        </p:attrNameLst>
                                      </p:cBhvr>
                                      <p:rCtr x="0" y="972"/>
                                    </p:animMotion>
                                  </p:childTnLst>
                                </p:cTn>
                              </p:par>
                              <p:par>
                                <p:cTn id="13" presetID="16" presetClass="entr" presetSubtype="4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outHorizontal)">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6"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86482" y="361319"/>
            <a:ext cx="4586324"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Job Scheduling</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User message</a:t>
            </a: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sp>
        <p:nvSpPr>
          <p:cNvPr id="10" name="TextBox 9">
            <a:extLst>
              <a:ext uri="{FF2B5EF4-FFF2-40B4-BE49-F238E27FC236}">
                <a16:creationId xmlns:a16="http://schemas.microsoft.com/office/drawing/2014/main" id="{54F76E5A-FBCD-9569-DA1F-6134647AC194}"/>
              </a:ext>
            </a:extLst>
          </p:cNvPr>
          <p:cNvSpPr txBox="1"/>
          <p:nvPr/>
        </p:nvSpPr>
        <p:spPr>
          <a:xfrm>
            <a:off x="354957" y="2690336"/>
            <a:ext cx="11961929" cy="1477328"/>
          </a:xfrm>
          <a:prstGeom prst="rect">
            <a:avLst/>
          </a:prstGeom>
          <a:noFill/>
        </p:spPr>
        <p:txBody>
          <a:bodyPr wrap="none" rtlCol="0">
            <a:spAutoFit/>
          </a:bodyPr>
          <a:lstStyle/>
          <a:p>
            <a:r>
              <a:rPr lang="en-US" b="0" dirty="0">
                <a:solidFill>
                  <a:srgbClr val="CE9178"/>
                </a:solidFill>
                <a:effectLst/>
                <a:highlight>
                  <a:srgbClr val="1F1F1F"/>
                </a:highlight>
                <a:latin typeface="Consolas" panose="020B0609020204030204" pitchFamily="49" charset="0"/>
              </a:rPr>
              <a:t>"The current time and date is "</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nowDateString</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a:solidFill>
                  <a:srgbClr val="CE9178"/>
                </a:solidFill>
                <a:effectLst/>
                <a:highlight>
                  <a:srgbClr val="1F1F1F"/>
                </a:highlight>
                <a:latin typeface="Consolas" panose="020B0609020204030204" pitchFamily="49" charset="0"/>
              </a:rPr>
              <a:t>". "</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farmDataText</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a:solidFill>
                  <a:srgbClr val="CE9178"/>
                </a:solidFill>
                <a:effectLst/>
                <a:highlight>
                  <a:srgbClr val="1F1F1F"/>
                </a:highlight>
                <a:latin typeface="Consolas" panose="020B0609020204030204" pitchFamily="49" charset="0"/>
              </a:rPr>
              <a:t>" using the included </a:t>
            </a:r>
          </a:p>
          <a:p>
            <a:r>
              <a:rPr lang="en-US" dirty="0">
                <a:solidFill>
                  <a:srgbClr val="CE9178"/>
                </a:solidFill>
                <a:highlight>
                  <a:srgbClr val="1F1F1F"/>
                </a:highlight>
                <a:latin typeface="Consolas" panose="020B0609020204030204" pitchFamily="49" charset="0"/>
              </a:rPr>
              <a:t> </a:t>
            </a:r>
            <a:r>
              <a:rPr lang="en-US" b="0" dirty="0" err="1">
                <a:solidFill>
                  <a:srgbClr val="CE9178"/>
                </a:solidFill>
                <a:effectLst/>
                <a:highlight>
                  <a:srgbClr val="1F1F1F"/>
                </a:highlight>
                <a:latin typeface="Consolas" panose="020B0609020204030204" pitchFamily="49" charset="0"/>
              </a:rPr>
              <a:t>json</a:t>
            </a:r>
            <a:r>
              <a:rPr lang="en-US" b="0" dirty="0">
                <a:solidFill>
                  <a:srgbClr val="CE9178"/>
                </a:solidFill>
                <a:effectLst/>
                <a:highlight>
                  <a:srgbClr val="1F1F1F"/>
                </a:highlight>
                <a:latin typeface="Consolas" panose="020B0609020204030204" pitchFamily="49" charset="0"/>
              </a:rPr>
              <a:t> representing job history as well as the various statuses provided, what are your </a:t>
            </a:r>
          </a:p>
          <a:p>
            <a:r>
              <a:rPr lang="en-US" b="0" dirty="0">
                <a:solidFill>
                  <a:srgbClr val="CE9178"/>
                </a:solidFill>
                <a:effectLst/>
                <a:highlight>
                  <a:srgbClr val="1F1F1F"/>
                </a:highlight>
                <a:latin typeface="Consolas" panose="020B0609020204030204" pitchFamily="49" charset="0"/>
              </a:rPr>
              <a:t>recommendations? Please respond in a conversational manner, do not list data. Only respond </a:t>
            </a:r>
          </a:p>
          <a:p>
            <a:r>
              <a:rPr lang="en-US" b="0" dirty="0">
                <a:solidFill>
                  <a:srgbClr val="CE9178"/>
                </a:solidFill>
                <a:effectLst/>
                <a:highlight>
                  <a:srgbClr val="1F1F1F"/>
                </a:highlight>
                <a:latin typeface="Consolas" panose="020B0609020204030204" pitchFamily="49" charset="0"/>
              </a:rPr>
              <a:t>with the things that need to be done, do not talk about anything else, </a:t>
            </a:r>
            <a:r>
              <a:rPr lang="en-US" b="0" dirty="0" err="1">
                <a:solidFill>
                  <a:srgbClr val="CE9178"/>
                </a:solidFill>
                <a:effectLst/>
                <a:highlight>
                  <a:srgbClr val="1F1F1F"/>
                </a:highlight>
                <a:latin typeface="Consolas" panose="020B0609020204030204" pitchFamily="49" charset="0"/>
              </a:rPr>
              <a:t>Dont</a:t>
            </a:r>
            <a:r>
              <a:rPr lang="en-US" b="0" dirty="0">
                <a:solidFill>
                  <a:srgbClr val="CE9178"/>
                </a:solidFill>
                <a:effectLst/>
                <a:highlight>
                  <a:srgbClr val="1F1F1F"/>
                </a:highlight>
                <a:latin typeface="Consolas" panose="020B0609020204030204" pitchFamily="49" charset="0"/>
              </a:rPr>
              <a:t> list things that </a:t>
            </a:r>
          </a:p>
          <a:p>
            <a:r>
              <a:rPr lang="en-US" b="0" dirty="0" err="1">
                <a:solidFill>
                  <a:srgbClr val="CE9178"/>
                </a:solidFill>
                <a:effectLst/>
                <a:highlight>
                  <a:srgbClr val="1F1F1F"/>
                </a:highlight>
                <a:latin typeface="Consolas" panose="020B0609020204030204" pitchFamily="49" charset="0"/>
              </a:rPr>
              <a:t>dont</a:t>
            </a:r>
            <a:r>
              <a:rPr lang="en-US" b="0" dirty="0">
                <a:solidFill>
                  <a:srgbClr val="CE9178"/>
                </a:solidFill>
                <a:effectLst/>
                <a:highlight>
                  <a:srgbClr val="1F1F1F"/>
                </a:highlight>
                <a:latin typeface="Consolas" panose="020B0609020204030204" pitchFamily="49" charset="0"/>
              </a:rPr>
              <a:t> need to be done. </a:t>
            </a:r>
            <a:r>
              <a:rPr lang="en-US" b="0" dirty="0" err="1">
                <a:solidFill>
                  <a:srgbClr val="CE9178"/>
                </a:solidFill>
                <a:effectLst/>
                <a:highlight>
                  <a:srgbClr val="1F1F1F"/>
                </a:highlight>
                <a:latin typeface="Consolas" panose="020B0609020204030204" pitchFamily="49" charset="0"/>
              </a:rPr>
              <a:t>Dont</a:t>
            </a:r>
            <a:r>
              <a:rPr lang="en-US" b="0" dirty="0">
                <a:solidFill>
                  <a:srgbClr val="CE9178"/>
                </a:solidFill>
                <a:effectLst/>
                <a:highlight>
                  <a:srgbClr val="1F1F1F"/>
                </a:highlight>
                <a:latin typeface="Consolas" panose="020B0609020204030204" pitchFamily="49" charset="0"/>
              </a:rPr>
              <a:t> give me any jobs that need to be done tomorrow. keep it short."</a:t>
            </a:r>
            <a:endParaRPr lang="en-US" b="0" dirty="0">
              <a:solidFill>
                <a:srgbClr val="CCCCCC"/>
              </a:solidFill>
              <a:effectLst/>
              <a:highlight>
                <a:srgbClr val="1F1F1F"/>
              </a:highlight>
              <a:latin typeface="Consolas" panose="020B0609020204030204" pitchFamily="49" charset="0"/>
            </a:endParaRPr>
          </a:p>
        </p:txBody>
      </p:sp>
    </p:spTree>
    <p:extLst>
      <p:ext uri="{BB962C8B-B14F-4D97-AF65-F5344CB8AC3E}">
        <p14:creationId xmlns:p14="http://schemas.microsoft.com/office/powerpoint/2010/main" val="244457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36011" y="453917"/>
            <a:ext cx="4586324" cy="21605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Job Scheduling</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Tools</a:t>
            </a:r>
          </a:p>
          <a:p>
            <a:pPr defTabSz="797999" fontAlgn="base">
              <a:lnSpc>
                <a:spcPct val="90000"/>
              </a:lnSpc>
              <a:spcAft>
                <a:spcPct val="0"/>
              </a:spcAft>
              <a:tabLst>
                <a:tab pos="920876" algn="l"/>
              </a:tabLst>
              <a:defRPr/>
            </a:pPr>
            <a:r>
              <a:rPr lang="en-CA" sz="2400" dirty="0">
                <a:gradFill flip="none" rotWithShape="1">
                  <a:gsLst>
                    <a:gs pos="12000">
                      <a:srgbClr val="FFFFFF"/>
                    </a:gs>
                    <a:gs pos="100000">
                      <a:srgbClr val="FFFFFF"/>
                    </a:gs>
                  </a:gsLst>
                  <a:lin ang="18900000" scaled="1"/>
                  <a:tileRect/>
                </a:gradFill>
              </a:rPr>
              <a:t>Categorize actions</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pic>
        <p:nvPicPr>
          <p:cNvPr id="3" name="Picture 2" descr="A screenshot of a computer screen&#10;&#10;Description automatically generated">
            <a:extLst>
              <a:ext uri="{FF2B5EF4-FFF2-40B4-BE49-F238E27FC236}">
                <a16:creationId xmlns:a16="http://schemas.microsoft.com/office/drawing/2014/main" id="{0CAB83E9-1687-BFF2-3F03-12B003014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656" y="536959"/>
            <a:ext cx="9274344" cy="5784081"/>
          </a:xfrm>
          <a:prstGeom prst="rect">
            <a:avLst/>
          </a:prstGeom>
        </p:spPr>
      </p:pic>
      <p:sp>
        <p:nvSpPr>
          <p:cNvPr id="2" name="TextBox 1">
            <a:extLst>
              <a:ext uri="{FF2B5EF4-FFF2-40B4-BE49-F238E27FC236}">
                <a16:creationId xmlns:a16="http://schemas.microsoft.com/office/drawing/2014/main" id="{09927FB7-6E11-60F5-F0BD-CDC7E085E108}"/>
              </a:ext>
            </a:extLst>
          </p:cNvPr>
          <p:cNvSpPr txBox="1"/>
          <p:nvPr/>
        </p:nvSpPr>
        <p:spPr>
          <a:xfrm>
            <a:off x="87550" y="2535333"/>
            <a:ext cx="3171218" cy="3416320"/>
          </a:xfrm>
          <a:prstGeom prst="rect">
            <a:avLst/>
          </a:prstGeom>
          <a:noFill/>
        </p:spPr>
        <p:txBody>
          <a:bodyPr wrap="square" rtlCol="0">
            <a:spAutoFit/>
          </a:bodyPr>
          <a:lstStyle/>
          <a:p>
            <a:r>
              <a:rPr lang="en-US" dirty="0">
                <a:solidFill>
                  <a:schemeClr val="bg1"/>
                </a:solidFill>
              </a:rPr>
              <a:t>“Here are the tasks that need to be done today:</a:t>
            </a:r>
          </a:p>
          <a:p>
            <a:endParaRPr lang="en-US" dirty="0">
              <a:solidFill>
                <a:schemeClr val="bg1"/>
              </a:solidFill>
            </a:endParaRPr>
          </a:p>
          <a:p>
            <a:r>
              <a:rPr lang="en-US" dirty="0">
                <a:solidFill>
                  <a:schemeClr val="bg1"/>
                </a:solidFill>
              </a:rPr>
              <a:t>1. Close the barn door by 9pm.</a:t>
            </a:r>
          </a:p>
          <a:p>
            <a:r>
              <a:rPr lang="en-US" dirty="0">
                <a:solidFill>
                  <a:schemeClr val="bg1"/>
                </a:solidFill>
              </a:rPr>
              <a:t>2. Close the chicken coop door by 9pm.</a:t>
            </a:r>
          </a:p>
          <a:p>
            <a:r>
              <a:rPr lang="en-US" dirty="0">
                <a:solidFill>
                  <a:schemeClr val="bg1"/>
                </a:solidFill>
              </a:rPr>
              <a:t>3. Change the chickens' water—they haven't had new water for over 48 hours.</a:t>
            </a:r>
          </a:p>
          <a:p>
            <a:r>
              <a:rPr lang="en-US" dirty="0">
                <a:solidFill>
                  <a:schemeClr val="bg1"/>
                </a:solidFill>
              </a:rPr>
              <a:t>4. Feed the chickens.</a:t>
            </a:r>
          </a:p>
          <a:p>
            <a:r>
              <a:rPr lang="en-US" dirty="0">
                <a:solidFill>
                  <a:schemeClr val="bg1"/>
                </a:solidFill>
              </a:rPr>
              <a:t>5. Change the goats' water.”</a:t>
            </a:r>
          </a:p>
        </p:txBody>
      </p:sp>
      <p:sp>
        <p:nvSpPr>
          <p:cNvPr id="4" name="TextBox 3">
            <a:extLst>
              <a:ext uri="{FF2B5EF4-FFF2-40B4-BE49-F238E27FC236}">
                <a16:creationId xmlns:a16="http://schemas.microsoft.com/office/drawing/2014/main" id="{59DEEC15-7C58-6DB1-77AE-F7F5FB93818E}"/>
              </a:ext>
            </a:extLst>
          </p:cNvPr>
          <p:cNvSpPr txBox="1"/>
          <p:nvPr/>
        </p:nvSpPr>
        <p:spPr>
          <a:xfrm>
            <a:off x="4922335" y="6404082"/>
            <a:ext cx="7189404" cy="369332"/>
          </a:xfrm>
          <a:prstGeom prst="rect">
            <a:avLst/>
          </a:prstGeom>
          <a:noFill/>
        </p:spPr>
        <p:txBody>
          <a:bodyPr wrap="none" rtlCol="0">
            <a:spAutoFit/>
          </a:bodyPr>
          <a:lstStyle/>
          <a:p>
            <a:r>
              <a:rPr lang="en-US" i="1" dirty="0" err="1">
                <a:solidFill>
                  <a:schemeClr val="bg1"/>
                </a:solidFill>
              </a:rPr>
              <a:t>pssst</a:t>
            </a:r>
            <a:r>
              <a:rPr lang="en-US" i="1" dirty="0">
                <a:solidFill>
                  <a:schemeClr val="bg1"/>
                </a:solidFill>
              </a:rPr>
              <a:t>… most people use AI to generate this. That’s what GPTs are doing</a:t>
            </a:r>
          </a:p>
        </p:txBody>
      </p:sp>
    </p:spTree>
    <p:extLst>
      <p:ext uri="{BB962C8B-B14F-4D97-AF65-F5344CB8AC3E}">
        <p14:creationId xmlns:p14="http://schemas.microsoft.com/office/powerpoint/2010/main" val="137053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86482" y="361319"/>
            <a:ext cx="4586324"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rPr>
              <a:t>Job Scheduling</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Job Definitions</a:t>
            </a:r>
          </a:p>
        </p:txBody>
      </p:sp>
      <p:pic>
        <p:nvPicPr>
          <p:cNvPr id="4" name="Picture 3" descr="A screenshot of a computer&#10;&#10;Description automatically generated">
            <a:extLst>
              <a:ext uri="{FF2B5EF4-FFF2-40B4-BE49-F238E27FC236}">
                <a16:creationId xmlns:a16="http://schemas.microsoft.com/office/drawing/2014/main" id="{03E2BD64-1AF3-03AE-1FAD-899243BD8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886" y="3429000"/>
            <a:ext cx="10496227" cy="2946069"/>
          </a:xfrm>
          <a:prstGeom prst="rect">
            <a:avLst/>
          </a:prstGeom>
        </p:spPr>
      </p:pic>
      <p:sp>
        <p:nvSpPr>
          <p:cNvPr id="2" name="TextBox 1">
            <a:extLst>
              <a:ext uri="{FF2B5EF4-FFF2-40B4-BE49-F238E27FC236}">
                <a16:creationId xmlns:a16="http://schemas.microsoft.com/office/drawing/2014/main" id="{0E12644C-2068-70BD-A533-6835C4C5FDB4}"/>
              </a:ext>
            </a:extLst>
          </p:cNvPr>
          <p:cNvSpPr txBox="1"/>
          <p:nvPr/>
        </p:nvSpPr>
        <p:spPr>
          <a:xfrm>
            <a:off x="4426085" y="262645"/>
            <a:ext cx="7548664" cy="2800767"/>
          </a:xfrm>
          <a:prstGeom prst="rect">
            <a:avLst/>
          </a:prstGeom>
          <a:noFill/>
        </p:spPr>
        <p:txBody>
          <a:bodyPr wrap="square" rtlCol="0">
            <a:spAutoFit/>
          </a:bodyPr>
          <a:lstStyle/>
          <a:p>
            <a:r>
              <a:rPr lang="en-US" sz="2200" dirty="0">
                <a:solidFill>
                  <a:schemeClr val="bg1"/>
                </a:solidFill>
              </a:rPr>
              <a:t>“Here are the tasks that need to be done today:</a:t>
            </a:r>
          </a:p>
          <a:p>
            <a:endParaRPr lang="en-US" sz="2200" dirty="0">
              <a:solidFill>
                <a:schemeClr val="bg1"/>
              </a:solidFill>
            </a:endParaRPr>
          </a:p>
          <a:p>
            <a:r>
              <a:rPr lang="en-US" sz="2200" dirty="0">
                <a:solidFill>
                  <a:schemeClr val="bg1"/>
                </a:solidFill>
              </a:rPr>
              <a:t>1. Close the barn door by 9pm.</a:t>
            </a:r>
          </a:p>
          <a:p>
            <a:r>
              <a:rPr lang="en-US" sz="2200" dirty="0">
                <a:solidFill>
                  <a:schemeClr val="bg1"/>
                </a:solidFill>
              </a:rPr>
              <a:t>2. Close the chicken coop door by 9pm.</a:t>
            </a:r>
          </a:p>
          <a:p>
            <a:r>
              <a:rPr lang="en-US" sz="2200" dirty="0">
                <a:solidFill>
                  <a:schemeClr val="bg1"/>
                </a:solidFill>
              </a:rPr>
              <a:t>3. Change the chickens' water—they haven't had new water for over 48 hours.</a:t>
            </a:r>
          </a:p>
          <a:p>
            <a:r>
              <a:rPr lang="en-US" sz="2200" dirty="0">
                <a:solidFill>
                  <a:schemeClr val="bg1"/>
                </a:solidFill>
              </a:rPr>
              <a:t>4. Feed the chickens.</a:t>
            </a:r>
          </a:p>
          <a:p>
            <a:r>
              <a:rPr lang="en-US" sz="2200" dirty="0">
                <a:solidFill>
                  <a:schemeClr val="bg1"/>
                </a:solidFill>
              </a:rPr>
              <a:t>5. Change the goats' water.”</a:t>
            </a:r>
          </a:p>
        </p:txBody>
      </p:sp>
    </p:spTree>
    <p:extLst>
      <p:ext uri="{BB962C8B-B14F-4D97-AF65-F5344CB8AC3E}">
        <p14:creationId xmlns:p14="http://schemas.microsoft.com/office/powerpoint/2010/main" val="173197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66563" y="252984"/>
            <a:ext cx="4586324"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Job Scheduling</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Function</a:t>
            </a: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sp>
        <p:nvSpPr>
          <p:cNvPr id="7" name="TextBox 6">
            <a:extLst>
              <a:ext uri="{FF2B5EF4-FFF2-40B4-BE49-F238E27FC236}">
                <a16:creationId xmlns:a16="http://schemas.microsoft.com/office/drawing/2014/main" id="{F5A4CC21-ABDF-C866-B09A-F8B8423541B1}"/>
              </a:ext>
            </a:extLst>
          </p:cNvPr>
          <p:cNvSpPr txBox="1"/>
          <p:nvPr/>
        </p:nvSpPr>
        <p:spPr>
          <a:xfrm>
            <a:off x="4953965" y="1637979"/>
            <a:ext cx="184731" cy="369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D7A51DF0-8BC6-D225-F7C0-C88966D42C5E}"/>
              </a:ext>
            </a:extLst>
          </p:cNvPr>
          <p:cNvSpPr txBox="1"/>
          <p:nvPr/>
        </p:nvSpPr>
        <p:spPr>
          <a:xfrm>
            <a:off x="3465570" y="58846"/>
            <a:ext cx="8955913" cy="6740307"/>
          </a:xfrm>
          <a:prstGeom prst="rect">
            <a:avLst/>
          </a:prstGeom>
          <a:noFill/>
        </p:spPr>
        <p:txBody>
          <a:bodyPr wrap="square">
            <a:spAutoFit/>
          </a:bodyPr>
          <a:lstStyle/>
          <a:p>
            <a:r>
              <a:rPr lang="en-US" b="0" dirty="0">
                <a:solidFill>
                  <a:srgbClr val="569CD6"/>
                </a:solidFill>
                <a:effectLst/>
                <a:highlight>
                  <a:srgbClr val="1F1F1F"/>
                </a:highlight>
                <a:latin typeface="Consolas" panose="020B0609020204030204" pitchFamily="49" charset="0"/>
              </a:rPr>
              <a:t>def</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categorize_actions</a:t>
            </a:r>
            <a:r>
              <a:rPr lang="en-US" b="0" dirty="0">
                <a:solidFill>
                  <a:srgbClr val="CCCCCC"/>
                </a:solidFill>
                <a:effectLst/>
                <a:highlight>
                  <a:srgbClr val="1F1F1F"/>
                </a:highlight>
                <a:latin typeface="Consolas" panose="020B0609020204030204" pitchFamily="49" charset="0"/>
              </a:rPr>
              <a:t>(</a:t>
            </a:r>
            <a:r>
              <a:rPr lang="en-US" b="0" dirty="0" err="1">
                <a:solidFill>
                  <a:srgbClr val="9CDCFE"/>
                </a:solidFill>
                <a:effectLst/>
                <a:highlight>
                  <a:srgbClr val="1F1F1F"/>
                </a:highlight>
                <a:latin typeface="Consolas" panose="020B0609020204030204" pitchFamily="49" charset="0"/>
              </a:rPr>
              <a:t>chicken_water_needed</a:t>
            </a:r>
            <a:r>
              <a:rPr lang="en-US" b="0" dirty="0">
                <a:solidFill>
                  <a:srgbClr val="CCCCCC"/>
                </a:solidFill>
                <a:effectLst/>
                <a:highlight>
                  <a:srgbClr val="1F1F1F"/>
                </a:highlight>
                <a:latin typeface="Consolas" panose="020B0609020204030204" pitchFamily="49" charset="0"/>
              </a:rPr>
              <a: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b="0" dirty="0">
                <a:solidFill>
                  <a:srgbClr val="4FC1FF"/>
                </a:solidFill>
                <a:effectLst/>
                <a:highlight>
                  <a:srgbClr val="1F1F1F"/>
                </a:highlight>
                <a:latin typeface="Consolas" panose="020B0609020204030204" pitchFamily="49" charset="0"/>
              </a:rPr>
              <a:t>None</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goat_water_needed</a:t>
            </a:r>
            <a:r>
              <a:rPr lang="en-US" b="0" dirty="0">
                <a:solidFill>
                  <a:srgbClr val="CCCCCC"/>
                </a:solidFill>
                <a:effectLst/>
                <a:highlight>
                  <a:srgbClr val="1F1F1F"/>
                </a:highlight>
                <a:latin typeface="Consolas" panose="020B0609020204030204" pitchFamily="49" charset="0"/>
              </a:rPr>
              <a:t> </a:t>
            </a:r>
          </a:p>
          <a:p>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if</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chicken_water_needed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AddJobByJobDefinitionId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CHICKEN_WATER_ID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if</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goat_water_needed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AddJobByJobDefinitionId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GOAT_WATER_ID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if</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chicken_food_needed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AddJobByJobDefinitionId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CHICKEN_FOOD_ID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if</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goat_food_needed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AddJobByJobDefinitionId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GOAT_FOOD_ID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if</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open_barn_door_needed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6A9955"/>
                </a:solidFill>
                <a:effectLst/>
                <a:highlight>
                  <a:srgbClr val="1F1F1F"/>
                </a:highlight>
                <a:latin typeface="Consolas" panose="020B0609020204030204" pitchFamily="49" charset="0"/>
              </a:rPr>
              <a:t>#delete in progress job to close barn door</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DeleteJobByDefinitionId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CLOSE_BARN_ID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AddJobByJobDefinitionId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OPEN_BARN_ID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if</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close_barn_door_needed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6A9955"/>
                </a:solidFill>
                <a:effectLst/>
                <a:highlight>
                  <a:srgbClr val="1F1F1F"/>
                </a:highlight>
                <a:latin typeface="Consolas" panose="020B0609020204030204" pitchFamily="49" charset="0"/>
              </a:rPr>
              <a:t>#delete in progress job to open barn door</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DeleteJobByDefinitionId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OPEN_BARN_ID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AddJobByJobDefinitionId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CLOSE_BARN_ID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if</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open_coop_door_needed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DeleteJobByDefinitionId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CLOSE_COOP_ID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AddJobByJobDefinitionId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OPEN_COOP_ID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if</a:t>
            </a:r>
            <a:r>
              <a:rPr lang="en-US" b="0" dirty="0">
                <a:solidFill>
                  <a:srgbClr val="CCCCCC"/>
                </a:solidFill>
                <a:effectLst/>
                <a:highlight>
                  <a:srgbClr val="1F1F1F"/>
                </a:highlight>
                <a:latin typeface="Consolas" panose="020B0609020204030204" pitchFamily="49" charset="0"/>
              </a:rPr>
              <a:t> </a:t>
            </a:r>
            <a:r>
              <a:rPr lang="en-US" b="0" dirty="0" err="1">
                <a:solidFill>
                  <a:srgbClr val="9CDCFE"/>
                </a:solidFill>
                <a:effectLst/>
                <a:highlight>
                  <a:srgbClr val="1F1F1F"/>
                </a:highlight>
                <a:latin typeface="Consolas" panose="020B0609020204030204" pitchFamily="49" charset="0"/>
              </a:rPr>
              <a:t>close_coop_door_needed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DeleteJobByDefinitionId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OPEN_COOP_ID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err="1">
                <a:solidFill>
                  <a:srgbClr val="CCCCCC"/>
                </a:solidFill>
                <a:effectLst/>
                <a:highlight>
                  <a:srgbClr val="1F1F1F"/>
                </a:highlight>
                <a:latin typeface="Consolas" panose="020B0609020204030204" pitchFamily="49" charset="0"/>
              </a:rPr>
              <a:t>AddJobByJobDefinitionId</a:t>
            </a:r>
            <a:r>
              <a:rPr lang="en-US" b="0" dirty="0">
                <a:solidFill>
                  <a:srgbClr val="CCCCCC"/>
                </a:solidFill>
                <a:effectLst/>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CLOSE_COOP_ID</a:t>
            </a:r>
            <a:r>
              <a:rPr lang="en-US" b="0" dirty="0">
                <a:solidFill>
                  <a:srgbClr val="CCCCCC"/>
                </a:solidFill>
                <a:effectLst/>
                <a:highlight>
                  <a:srgbClr val="1F1F1F"/>
                </a:highlight>
                <a:latin typeface="Consolas" panose="020B0609020204030204" pitchFamily="49" charset="0"/>
              </a:rPr>
              <a:t>)</a:t>
            </a:r>
          </a:p>
          <a:p>
            <a:endParaRPr lang="en-US" b="0" dirty="0">
              <a:solidFill>
                <a:srgbClr val="CCCCCC"/>
              </a:solidFill>
              <a:effectLst/>
              <a:highlight>
                <a:srgbClr val="1F1F1F"/>
              </a:highlight>
              <a:latin typeface="Consolas" panose="020B0609020204030204" pitchFamily="49" charset="0"/>
            </a:endParaRPr>
          </a:p>
        </p:txBody>
      </p:sp>
      <p:sp>
        <p:nvSpPr>
          <p:cNvPr id="2" name="TextBox 1">
            <a:extLst>
              <a:ext uri="{FF2B5EF4-FFF2-40B4-BE49-F238E27FC236}">
                <a16:creationId xmlns:a16="http://schemas.microsoft.com/office/drawing/2014/main" id="{97A8B436-0C6D-C16F-CDB9-B5BDDD1E0D4A}"/>
              </a:ext>
            </a:extLst>
          </p:cNvPr>
          <p:cNvSpPr txBox="1"/>
          <p:nvPr/>
        </p:nvSpPr>
        <p:spPr>
          <a:xfrm>
            <a:off x="181086" y="2485681"/>
            <a:ext cx="3379690" cy="3139321"/>
          </a:xfrm>
          <a:prstGeom prst="rect">
            <a:avLst/>
          </a:prstGeom>
          <a:noFill/>
        </p:spPr>
        <p:txBody>
          <a:bodyPr wrap="square" rtlCol="0">
            <a:spAutoFit/>
          </a:bodyPr>
          <a:lstStyle/>
          <a:p>
            <a:r>
              <a:rPr lang="en-US" dirty="0">
                <a:solidFill>
                  <a:schemeClr val="bg1"/>
                </a:solidFill>
              </a:rPr>
              <a:t>“Here are the tasks that need to be done today:</a:t>
            </a:r>
          </a:p>
          <a:p>
            <a:endParaRPr lang="en-US" dirty="0">
              <a:solidFill>
                <a:schemeClr val="bg1"/>
              </a:solidFill>
            </a:endParaRPr>
          </a:p>
          <a:p>
            <a:r>
              <a:rPr lang="en-US" dirty="0">
                <a:solidFill>
                  <a:schemeClr val="bg1"/>
                </a:solidFill>
              </a:rPr>
              <a:t>1. Close the barn door by 9pm.</a:t>
            </a:r>
          </a:p>
          <a:p>
            <a:r>
              <a:rPr lang="en-US" dirty="0">
                <a:solidFill>
                  <a:schemeClr val="bg1"/>
                </a:solidFill>
              </a:rPr>
              <a:t>2. Close the chicken coop door by 9pm.</a:t>
            </a:r>
          </a:p>
          <a:p>
            <a:r>
              <a:rPr lang="en-US" dirty="0">
                <a:solidFill>
                  <a:schemeClr val="bg1"/>
                </a:solidFill>
              </a:rPr>
              <a:t>3. Change the chickens' water—they haven't had new water for over 48 hours.</a:t>
            </a:r>
          </a:p>
          <a:p>
            <a:r>
              <a:rPr lang="en-US" dirty="0">
                <a:solidFill>
                  <a:schemeClr val="bg1"/>
                </a:solidFill>
              </a:rPr>
              <a:t>4. Feed the chickens.</a:t>
            </a:r>
          </a:p>
          <a:p>
            <a:r>
              <a:rPr lang="en-US" dirty="0">
                <a:solidFill>
                  <a:schemeClr val="bg1"/>
                </a:solidFill>
              </a:rPr>
              <a:t>5. Change the goats' water.”</a:t>
            </a:r>
          </a:p>
        </p:txBody>
      </p:sp>
      <p:sp>
        <p:nvSpPr>
          <p:cNvPr id="4" name="TextBox 3">
            <a:extLst>
              <a:ext uri="{FF2B5EF4-FFF2-40B4-BE49-F238E27FC236}">
                <a16:creationId xmlns:a16="http://schemas.microsoft.com/office/drawing/2014/main" id="{E7032F3C-715D-3AE1-2C34-2D4F5563D8E6}"/>
              </a:ext>
            </a:extLst>
          </p:cNvPr>
          <p:cNvSpPr txBox="1"/>
          <p:nvPr/>
        </p:nvSpPr>
        <p:spPr>
          <a:xfrm>
            <a:off x="6303777" y="6429821"/>
            <a:ext cx="5798447" cy="369332"/>
          </a:xfrm>
          <a:prstGeom prst="rect">
            <a:avLst/>
          </a:prstGeom>
          <a:noFill/>
        </p:spPr>
        <p:txBody>
          <a:bodyPr wrap="none" rtlCol="0">
            <a:spAutoFit/>
          </a:bodyPr>
          <a:lstStyle/>
          <a:p>
            <a:r>
              <a:rPr lang="en-US" i="1" dirty="0" err="1">
                <a:solidFill>
                  <a:schemeClr val="bg1"/>
                </a:solidFill>
              </a:rPr>
              <a:t>psssst</a:t>
            </a:r>
            <a:r>
              <a:rPr lang="en-US" i="1" dirty="0">
                <a:solidFill>
                  <a:schemeClr val="bg1"/>
                </a:solidFill>
              </a:rPr>
              <a:t>…this should really be in the API, but I was excited.</a:t>
            </a:r>
          </a:p>
        </p:txBody>
      </p:sp>
    </p:spTree>
    <p:extLst>
      <p:ext uri="{BB962C8B-B14F-4D97-AF65-F5344CB8AC3E}">
        <p14:creationId xmlns:p14="http://schemas.microsoft.com/office/powerpoint/2010/main" val="9980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741005" y="744073"/>
            <a:ext cx="4586324"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Dev</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Job Scheduling</a:t>
            </a:r>
          </a:p>
          <a:p>
            <a:pPr defTabSz="797999" fontAlgn="base">
              <a:lnSpc>
                <a:spcPct val="90000"/>
              </a:lnSpc>
              <a:spcAft>
                <a:spcPct val="0"/>
              </a:spcAft>
              <a:tabLst>
                <a:tab pos="920876" algn="l"/>
              </a:tabLst>
              <a:defRPr/>
            </a:pPr>
            <a:r>
              <a:rPr lang="en-CA" sz="2800" dirty="0">
                <a:ln>
                  <a:noFill/>
                </a:ln>
                <a:gradFill>
                  <a:gsLst>
                    <a:gs pos="25000">
                      <a:srgbClr val="8DC8E8"/>
                    </a:gs>
                    <a:gs pos="75000">
                      <a:srgbClr val="CD98CF"/>
                    </a:gs>
                  </a:gsLst>
                  <a:lin ang="2700000" scaled="0"/>
                </a:gradFill>
                <a:cs typeface="Segoe UI Semibold" panose="020B0702040204020203" pitchFamily="34" charset="0"/>
              </a:rPr>
              <a:t>Outcome</a:t>
            </a: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sp>
        <p:nvSpPr>
          <p:cNvPr id="7" name="TextBox 6">
            <a:extLst>
              <a:ext uri="{FF2B5EF4-FFF2-40B4-BE49-F238E27FC236}">
                <a16:creationId xmlns:a16="http://schemas.microsoft.com/office/drawing/2014/main" id="{F5A4CC21-ABDF-C866-B09A-F8B8423541B1}"/>
              </a:ext>
            </a:extLst>
          </p:cNvPr>
          <p:cNvSpPr txBox="1"/>
          <p:nvPr/>
        </p:nvSpPr>
        <p:spPr>
          <a:xfrm>
            <a:off x="4953965" y="1637979"/>
            <a:ext cx="184731" cy="369332"/>
          </a:xfrm>
          <a:prstGeom prst="rect">
            <a:avLst/>
          </a:prstGeom>
          <a:noFill/>
        </p:spPr>
        <p:txBody>
          <a:bodyPr wrap="square" rtlCol="0">
            <a:spAutoFit/>
          </a:bodyPr>
          <a:lstStyle/>
          <a:p>
            <a:endParaRPr lang="en-US" dirty="0"/>
          </a:p>
        </p:txBody>
      </p:sp>
      <p:pic>
        <p:nvPicPr>
          <p:cNvPr id="3" name="Picture 2" descr="A screenshot of a computer&#10;&#10;Description automatically generated">
            <a:extLst>
              <a:ext uri="{FF2B5EF4-FFF2-40B4-BE49-F238E27FC236}">
                <a16:creationId xmlns:a16="http://schemas.microsoft.com/office/drawing/2014/main" id="{8205AC02-4C8C-B93C-15D6-ED1261F11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696" y="338822"/>
            <a:ext cx="7049111" cy="6180356"/>
          </a:xfrm>
          <a:prstGeom prst="rect">
            <a:avLst/>
          </a:prstGeom>
        </p:spPr>
      </p:pic>
      <p:cxnSp>
        <p:nvCxnSpPr>
          <p:cNvPr id="4" name="Straight Connector 3">
            <a:extLst>
              <a:ext uri="{FF2B5EF4-FFF2-40B4-BE49-F238E27FC236}">
                <a16:creationId xmlns:a16="http://schemas.microsoft.com/office/drawing/2014/main" id="{7D0B4DBF-4B27-7461-24EB-B21BE91E9272}"/>
              </a:ext>
              <a:ext uri="{C183D7F6-B498-43B3-948B-1728B52AA6E4}">
                <adec:decorative xmlns:adec="http://schemas.microsoft.com/office/drawing/2017/decorative" val="1"/>
              </a:ext>
            </a:extLst>
          </p:cNvPr>
          <p:cNvCxnSpPr>
            <a:cxnSpLocks/>
          </p:cNvCxnSpPr>
          <p:nvPr/>
        </p:nvCxnSpPr>
        <p:spPr>
          <a:xfrm>
            <a:off x="4806741"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151A028-DD3E-652B-F7D1-5E91CA8D592A}"/>
              </a:ext>
            </a:extLst>
          </p:cNvPr>
          <p:cNvSpPr/>
          <p:nvPr/>
        </p:nvSpPr>
        <p:spPr>
          <a:xfrm>
            <a:off x="5046330" y="233464"/>
            <a:ext cx="4749421" cy="213035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C7D123-44C9-1B41-77B9-9DD152F53672}"/>
              </a:ext>
            </a:extLst>
          </p:cNvPr>
          <p:cNvSpPr txBox="1"/>
          <p:nvPr/>
        </p:nvSpPr>
        <p:spPr>
          <a:xfrm>
            <a:off x="268182" y="2534319"/>
            <a:ext cx="4206599" cy="2862322"/>
          </a:xfrm>
          <a:prstGeom prst="rect">
            <a:avLst/>
          </a:prstGeom>
          <a:noFill/>
        </p:spPr>
        <p:txBody>
          <a:bodyPr wrap="square" rtlCol="0">
            <a:spAutoFit/>
          </a:bodyPr>
          <a:lstStyle/>
          <a:p>
            <a:r>
              <a:rPr lang="en-US" dirty="0">
                <a:solidFill>
                  <a:schemeClr val="bg1"/>
                </a:solidFill>
              </a:rPr>
              <a:t>“Here are the tasks that need to be done today:</a:t>
            </a:r>
          </a:p>
          <a:p>
            <a:endParaRPr lang="en-US" dirty="0">
              <a:solidFill>
                <a:schemeClr val="bg1"/>
              </a:solidFill>
            </a:endParaRPr>
          </a:p>
          <a:p>
            <a:r>
              <a:rPr lang="en-US" dirty="0">
                <a:solidFill>
                  <a:schemeClr val="bg1"/>
                </a:solidFill>
              </a:rPr>
              <a:t>1. Close the barn door by 9pm.</a:t>
            </a:r>
          </a:p>
          <a:p>
            <a:r>
              <a:rPr lang="en-US" dirty="0">
                <a:solidFill>
                  <a:schemeClr val="bg1"/>
                </a:solidFill>
              </a:rPr>
              <a:t>2. Close the chicken coop door by 9pm.</a:t>
            </a:r>
          </a:p>
          <a:p>
            <a:r>
              <a:rPr lang="en-US" dirty="0">
                <a:solidFill>
                  <a:schemeClr val="bg1"/>
                </a:solidFill>
              </a:rPr>
              <a:t>3. Change the chickens' water—they haven't had new water for over 48 hours.</a:t>
            </a:r>
          </a:p>
          <a:p>
            <a:r>
              <a:rPr lang="en-US" dirty="0">
                <a:solidFill>
                  <a:schemeClr val="bg1"/>
                </a:solidFill>
              </a:rPr>
              <a:t>4. Feed the chickens.</a:t>
            </a:r>
          </a:p>
          <a:p>
            <a:r>
              <a:rPr lang="en-US" dirty="0">
                <a:solidFill>
                  <a:schemeClr val="bg1"/>
                </a:solidFill>
              </a:rPr>
              <a:t>5. Change the goats' water.”</a:t>
            </a:r>
          </a:p>
        </p:txBody>
      </p:sp>
    </p:spTree>
    <p:extLst>
      <p:ext uri="{BB962C8B-B14F-4D97-AF65-F5344CB8AC3E}">
        <p14:creationId xmlns:p14="http://schemas.microsoft.com/office/powerpoint/2010/main" val="10163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40168" y="1591167"/>
            <a:ext cx="5333511"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000" dirty="0">
                <a:ln>
                  <a:noFill/>
                </a:ln>
                <a:gradFill>
                  <a:gsLst>
                    <a:gs pos="25000">
                      <a:srgbClr val="8DC8E8"/>
                    </a:gs>
                    <a:gs pos="75000">
                      <a:srgbClr val="CD98CF"/>
                    </a:gs>
                  </a:gsLst>
                  <a:lin ang="2700000" scaled="0"/>
                </a:gradFill>
                <a:cs typeface="Segoe UI Semibold" panose="020B0702040204020203" pitchFamily="34" charset="0"/>
              </a:rPr>
              <a:t>The Players</a:t>
            </a:r>
            <a:endParaRPr lang="en-CA" sz="40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endParaRPr lang="en-CA" sz="40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3712081"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descr="A chicken standing in the grass&#10;&#10;Description automatically generated">
            <a:extLst>
              <a:ext uri="{FF2B5EF4-FFF2-40B4-BE49-F238E27FC236}">
                <a16:creationId xmlns:a16="http://schemas.microsoft.com/office/drawing/2014/main" id="{27D354EF-D227-0407-2496-2152A5C4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84183" y="3843168"/>
            <a:ext cx="2709246" cy="2031934"/>
          </a:xfrm>
          <a:prstGeom prst="rect">
            <a:avLst/>
          </a:prstGeom>
        </p:spPr>
      </p:pic>
      <p:pic>
        <p:nvPicPr>
          <p:cNvPr id="10" name="Picture 9" descr="A chicken standing in grass&#10;&#10;Description automatically generated">
            <a:extLst>
              <a:ext uri="{FF2B5EF4-FFF2-40B4-BE49-F238E27FC236}">
                <a16:creationId xmlns:a16="http://schemas.microsoft.com/office/drawing/2014/main" id="{B63F0E10-5310-CA67-8238-7C6814167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502365" y="629745"/>
            <a:ext cx="2563792" cy="1922844"/>
          </a:xfrm>
          <a:prstGeom prst="rect">
            <a:avLst/>
          </a:prstGeom>
        </p:spPr>
      </p:pic>
      <p:pic>
        <p:nvPicPr>
          <p:cNvPr id="12" name="Picture 11" descr="A chicken standing in a yard&#10;&#10;Description automatically generated">
            <a:extLst>
              <a:ext uri="{FF2B5EF4-FFF2-40B4-BE49-F238E27FC236}">
                <a16:creationId xmlns:a16="http://schemas.microsoft.com/office/drawing/2014/main" id="{54F40F50-537B-557D-7339-404FD8906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758580" y="3873815"/>
            <a:ext cx="2674220" cy="2005665"/>
          </a:xfrm>
          <a:prstGeom prst="rect">
            <a:avLst/>
          </a:prstGeom>
        </p:spPr>
      </p:pic>
      <p:pic>
        <p:nvPicPr>
          <p:cNvPr id="15" name="Picture 14" descr="A chicken standing in a yard&#10;&#10;Description automatically generated">
            <a:extLst>
              <a:ext uri="{FF2B5EF4-FFF2-40B4-BE49-F238E27FC236}">
                <a16:creationId xmlns:a16="http://schemas.microsoft.com/office/drawing/2014/main" id="{73DFCD3A-09C8-57A7-501B-08E2F958A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072597" y="629745"/>
            <a:ext cx="2563792" cy="1922844"/>
          </a:xfrm>
          <a:prstGeom prst="rect">
            <a:avLst/>
          </a:prstGeom>
        </p:spPr>
      </p:pic>
      <p:sp>
        <p:nvSpPr>
          <p:cNvPr id="16" name="TextBox 15">
            <a:extLst>
              <a:ext uri="{FF2B5EF4-FFF2-40B4-BE49-F238E27FC236}">
                <a16:creationId xmlns:a16="http://schemas.microsoft.com/office/drawing/2014/main" id="{ED68F9FE-9ED6-ABC0-7D61-37FA09343CD5}"/>
              </a:ext>
            </a:extLst>
          </p:cNvPr>
          <p:cNvSpPr txBox="1"/>
          <p:nvPr/>
        </p:nvSpPr>
        <p:spPr>
          <a:xfrm>
            <a:off x="7421950" y="2949132"/>
            <a:ext cx="724622" cy="369332"/>
          </a:xfrm>
          <a:prstGeom prst="rect">
            <a:avLst/>
          </a:prstGeom>
          <a:noFill/>
        </p:spPr>
        <p:txBody>
          <a:bodyPr wrap="none" rtlCol="0">
            <a:spAutoFit/>
          </a:bodyPr>
          <a:lstStyle/>
          <a:p>
            <a:r>
              <a:rPr lang="en-US" dirty="0">
                <a:solidFill>
                  <a:schemeClr val="bg1"/>
                </a:solidFill>
              </a:rPr>
              <a:t>Rosie</a:t>
            </a:r>
          </a:p>
        </p:txBody>
      </p:sp>
      <p:sp>
        <p:nvSpPr>
          <p:cNvPr id="17" name="TextBox 16">
            <a:extLst>
              <a:ext uri="{FF2B5EF4-FFF2-40B4-BE49-F238E27FC236}">
                <a16:creationId xmlns:a16="http://schemas.microsoft.com/office/drawing/2014/main" id="{40C58184-49E9-90F6-526F-5B65A95FC320}"/>
              </a:ext>
            </a:extLst>
          </p:cNvPr>
          <p:cNvSpPr txBox="1"/>
          <p:nvPr/>
        </p:nvSpPr>
        <p:spPr>
          <a:xfrm>
            <a:off x="9877227" y="2949132"/>
            <a:ext cx="1055097" cy="369332"/>
          </a:xfrm>
          <a:prstGeom prst="rect">
            <a:avLst/>
          </a:prstGeom>
          <a:noFill/>
        </p:spPr>
        <p:txBody>
          <a:bodyPr wrap="none" rtlCol="0">
            <a:spAutoFit/>
          </a:bodyPr>
          <a:lstStyle/>
          <a:p>
            <a:r>
              <a:rPr lang="en-US" dirty="0">
                <a:solidFill>
                  <a:schemeClr val="bg1"/>
                </a:solidFill>
              </a:rPr>
              <a:t>Candace</a:t>
            </a:r>
          </a:p>
        </p:txBody>
      </p:sp>
      <p:sp>
        <p:nvSpPr>
          <p:cNvPr id="18" name="TextBox 17">
            <a:extLst>
              <a:ext uri="{FF2B5EF4-FFF2-40B4-BE49-F238E27FC236}">
                <a16:creationId xmlns:a16="http://schemas.microsoft.com/office/drawing/2014/main" id="{D63EBBB4-0203-A200-642D-189DE37D28FF}"/>
              </a:ext>
            </a:extLst>
          </p:cNvPr>
          <p:cNvSpPr txBox="1"/>
          <p:nvPr/>
        </p:nvSpPr>
        <p:spPr>
          <a:xfrm>
            <a:off x="7510587" y="6323510"/>
            <a:ext cx="849079" cy="369332"/>
          </a:xfrm>
          <a:prstGeom prst="rect">
            <a:avLst/>
          </a:prstGeom>
          <a:noFill/>
        </p:spPr>
        <p:txBody>
          <a:bodyPr wrap="none" rtlCol="0">
            <a:spAutoFit/>
          </a:bodyPr>
          <a:lstStyle/>
          <a:p>
            <a:r>
              <a:rPr lang="en-US" dirty="0">
                <a:solidFill>
                  <a:schemeClr val="bg1"/>
                </a:solidFill>
              </a:rPr>
              <a:t>Patchy</a:t>
            </a:r>
          </a:p>
        </p:txBody>
      </p:sp>
      <p:sp>
        <p:nvSpPr>
          <p:cNvPr id="20" name="TextBox 19">
            <a:extLst>
              <a:ext uri="{FF2B5EF4-FFF2-40B4-BE49-F238E27FC236}">
                <a16:creationId xmlns:a16="http://schemas.microsoft.com/office/drawing/2014/main" id="{DC2C72E6-33C8-0B79-8660-E02758D1CEB3}"/>
              </a:ext>
            </a:extLst>
          </p:cNvPr>
          <p:cNvSpPr txBox="1"/>
          <p:nvPr/>
        </p:nvSpPr>
        <p:spPr>
          <a:xfrm>
            <a:off x="4739324" y="6256114"/>
            <a:ext cx="502638" cy="369332"/>
          </a:xfrm>
          <a:prstGeom prst="rect">
            <a:avLst/>
          </a:prstGeom>
          <a:noFill/>
        </p:spPr>
        <p:txBody>
          <a:bodyPr wrap="none" rtlCol="0">
            <a:spAutoFit/>
          </a:bodyPr>
          <a:lstStyle/>
          <a:p>
            <a:r>
              <a:rPr lang="en-US" dirty="0">
                <a:solidFill>
                  <a:schemeClr val="bg1"/>
                </a:solidFill>
              </a:rPr>
              <a:t>Pat</a:t>
            </a:r>
          </a:p>
        </p:txBody>
      </p:sp>
      <p:pic>
        <p:nvPicPr>
          <p:cNvPr id="21" name="Picture 20" descr="A chicken standing in grass&#10;&#10;Description automatically generated">
            <a:extLst>
              <a:ext uri="{FF2B5EF4-FFF2-40B4-BE49-F238E27FC236}">
                <a16:creationId xmlns:a16="http://schemas.microsoft.com/office/drawing/2014/main" id="{93F546E2-3CD5-1BBB-62B6-C47D23B677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777612" y="600718"/>
            <a:ext cx="2553332" cy="1914999"/>
          </a:xfrm>
          <a:prstGeom prst="rect">
            <a:avLst/>
          </a:prstGeom>
        </p:spPr>
      </p:pic>
      <p:sp>
        <p:nvSpPr>
          <p:cNvPr id="24" name="TextBox 23">
            <a:extLst>
              <a:ext uri="{FF2B5EF4-FFF2-40B4-BE49-F238E27FC236}">
                <a16:creationId xmlns:a16="http://schemas.microsoft.com/office/drawing/2014/main" id="{69A6C3BC-1340-C184-5DE4-E179BBDAE039}"/>
              </a:ext>
            </a:extLst>
          </p:cNvPr>
          <p:cNvSpPr txBox="1"/>
          <p:nvPr/>
        </p:nvSpPr>
        <p:spPr>
          <a:xfrm>
            <a:off x="4660150" y="2949132"/>
            <a:ext cx="649537" cy="369332"/>
          </a:xfrm>
          <a:prstGeom prst="rect">
            <a:avLst/>
          </a:prstGeom>
          <a:noFill/>
        </p:spPr>
        <p:txBody>
          <a:bodyPr wrap="none" rtlCol="0">
            <a:spAutoFit/>
          </a:bodyPr>
          <a:lstStyle/>
          <a:p>
            <a:r>
              <a:rPr lang="en-US" dirty="0">
                <a:solidFill>
                  <a:schemeClr val="bg1"/>
                </a:solidFill>
              </a:rPr>
              <a:t>Dina</a:t>
            </a:r>
          </a:p>
        </p:txBody>
      </p:sp>
      <p:sp>
        <p:nvSpPr>
          <p:cNvPr id="2" name="TextBox 1">
            <a:extLst>
              <a:ext uri="{FF2B5EF4-FFF2-40B4-BE49-F238E27FC236}">
                <a16:creationId xmlns:a16="http://schemas.microsoft.com/office/drawing/2014/main" id="{A7A1549A-6365-658F-3F33-55C98442F934}"/>
              </a:ext>
            </a:extLst>
          </p:cNvPr>
          <p:cNvSpPr txBox="1"/>
          <p:nvPr/>
        </p:nvSpPr>
        <p:spPr>
          <a:xfrm>
            <a:off x="0" y="60478"/>
            <a:ext cx="5573679" cy="674031"/>
          </a:xfrm>
          <a:prstGeom prst="rect">
            <a:avLst/>
          </a:prstGeom>
          <a:noFill/>
        </p:spPr>
        <p:txBody>
          <a:bodyPr wrap="square">
            <a:spAutoFit/>
          </a:bodyPr>
          <a:lstStyle/>
          <a:p>
            <a:pPr defTabSz="797999" fontAlgn="base">
              <a:lnSpc>
                <a:spcPct val="90000"/>
              </a:lnSpc>
              <a:spcAft>
                <a:spcPct val="0"/>
              </a:spcAft>
              <a:tabLst>
                <a:tab pos="920876" algn="l"/>
              </a:tabLst>
              <a:defRPr/>
            </a:pPr>
            <a:r>
              <a:rPr lang="en-CA" sz="4200" spc="-50" dirty="0">
                <a:gradFill>
                  <a:gsLst>
                    <a:gs pos="25000">
                      <a:srgbClr val="8DC8E8"/>
                    </a:gs>
                    <a:gs pos="75000">
                      <a:srgbClr val="CD98CF"/>
                    </a:gs>
                  </a:gsLst>
                  <a:lin ang="2700000" scaled="0"/>
                </a:gradFill>
                <a:latin typeface="+mj-lt"/>
                <a:cs typeface="Segoe UI Semibold" panose="020B0702040204020203" pitchFamily="34" charset="0"/>
              </a:rPr>
              <a:t>Lessons Learned</a:t>
            </a:r>
          </a:p>
        </p:txBody>
      </p:sp>
    </p:spTree>
    <p:extLst>
      <p:ext uri="{BB962C8B-B14F-4D97-AF65-F5344CB8AC3E}">
        <p14:creationId xmlns:p14="http://schemas.microsoft.com/office/powerpoint/2010/main" val="273244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91882" y="3404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Every. Dystopian. AI.</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52934"/>
            <a:ext cx="5548475"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endParaRPr lang="en-US" dirty="0"/>
          </a:p>
        </p:txBody>
      </p:sp>
      <p:sp>
        <p:nvSpPr>
          <p:cNvPr id="3" name="TextBox 2">
            <a:extLst>
              <a:ext uri="{FF2B5EF4-FFF2-40B4-BE49-F238E27FC236}">
                <a16:creationId xmlns:a16="http://schemas.microsoft.com/office/drawing/2014/main" id="{EA1596A8-BBAA-65BA-31A7-8998A31F5E94}"/>
              </a:ext>
            </a:extLst>
          </p:cNvPr>
          <p:cNvSpPr txBox="1"/>
          <p:nvPr/>
        </p:nvSpPr>
        <p:spPr>
          <a:xfrm>
            <a:off x="6396477" y="1337600"/>
            <a:ext cx="5548475" cy="332398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I thought the function lookup array was limiting available functions to the LLM… but it was just a string to function pointer lookup. </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Use separate tools to reduce confusion! Or humanity is doomed.</a:t>
            </a:r>
          </a:p>
          <a:p>
            <a:pPr marL="342900" indent="-342900" fontAlgn="ctr">
              <a:buFont typeface="Arial" panose="020B0604020202020204" pitchFamily="34" charset="0"/>
              <a:buChar char="•"/>
            </a:pPr>
            <a:endParaRPr lang="en-US" dirty="0"/>
          </a:p>
          <a:p>
            <a:pPr fontAlgn="ctr"/>
            <a:endParaRPr lang="en-US" dirty="0"/>
          </a:p>
        </p:txBody>
      </p:sp>
      <p:sp>
        <p:nvSpPr>
          <p:cNvPr id="6" name="TextBox 5">
            <a:extLst>
              <a:ext uri="{FF2B5EF4-FFF2-40B4-BE49-F238E27FC236}">
                <a16:creationId xmlns:a16="http://schemas.microsoft.com/office/drawing/2014/main" id="{06B2941C-8D24-C619-42B1-FCF364E2B48F}"/>
              </a:ext>
            </a:extLst>
          </p:cNvPr>
          <p:cNvSpPr txBox="1"/>
          <p:nvPr/>
        </p:nvSpPr>
        <p:spPr>
          <a:xfrm>
            <a:off x="411866" y="1838527"/>
            <a:ext cx="5233420" cy="4524315"/>
          </a:xfrm>
          <a:prstGeom prst="rect">
            <a:avLst/>
          </a:prstGeom>
          <a:noFill/>
        </p:spPr>
        <p:txBody>
          <a:bodyPr wrap="none" rtlCol="0">
            <a:spAutoFit/>
          </a:bodyPr>
          <a:lstStyle/>
          <a:p>
            <a:r>
              <a:rPr lang="en-US" dirty="0">
                <a:solidFill>
                  <a:schemeClr val="bg1"/>
                </a:solidFill>
              </a:rPr>
              <a:t>tools = [ </a:t>
            </a:r>
          </a:p>
          <a:p>
            <a:r>
              <a:rPr lang="en-US" dirty="0">
                <a:solidFill>
                  <a:schemeClr val="bg1"/>
                </a:solidFill>
              </a:rPr>
              <a:t>    {</a:t>
            </a:r>
          </a:p>
          <a:p>
            <a:r>
              <a:rPr lang="en-US" dirty="0">
                <a:solidFill>
                  <a:schemeClr val="bg1"/>
                </a:solidFill>
              </a:rPr>
              <a:t>        "type": "function",</a:t>
            </a:r>
          </a:p>
          <a:p>
            <a:r>
              <a:rPr lang="en-US" dirty="0">
                <a:solidFill>
                  <a:schemeClr val="bg1"/>
                </a:solidFill>
              </a:rPr>
              <a:t>        "function": {</a:t>
            </a:r>
          </a:p>
          <a:p>
            <a:r>
              <a:rPr lang="en-US" dirty="0">
                <a:solidFill>
                  <a:schemeClr val="bg1"/>
                </a:solidFill>
              </a:rPr>
              <a:t>            "name": "</a:t>
            </a:r>
            <a:r>
              <a:rPr lang="en-US" dirty="0" err="1">
                <a:solidFill>
                  <a:schemeClr val="bg1"/>
                </a:solidFill>
                <a:highlight>
                  <a:srgbClr val="FF0000"/>
                </a:highlight>
              </a:rPr>
              <a:t>get_jobs</a:t>
            </a:r>
            <a:r>
              <a:rPr lang="en-US" dirty="0">
                <a:solidFill>
                  <a:schemeClr val="bg1"/>
                </a:solidFill>
              </a:rPr>
              <a:t>",</a:t>
            </a:r>
          </a:p>
          <a:p>
            <a:r>
              <a:rPr lang="en-US" dirty="0">
                <a:solidFill>
                  <a:schemeClr val="bg1"/>
                </a:solidFill>
              </a:rPr>
              <a:t>            "description": "retrieve a list of jobs",</a:t>
            </a:r>
          </a:p>
          <a:p>
            <a:r>
              <a:rPr lang="en-US" dirty="0">
                <a:solidFill>
                  <a:schemeClr val="bg1"/>
                </a:solidFill>
              </a:rPr>
              <a:t>        }</a:t>
            </a:r>
          </a:p>
          <a:p>
            <a:r>
              <a:rPr lang="en-US" dirty="0">
                <a:solidFill>
                  <a:schemeClr val="bg1"/>
                </a:solidFill>
              </a:rPr>
              <a:t>    },</a:t>
            </a:r>
          </a:p>
          <a:p>
            <a:r>
              <a:rPr lang="en-US" dirty="0">
                <a:solidFill>
                  <a:schemeClr val="bg1"/>
                </a:solidFill>
              </a:rPr>
              <a:t>    {</a:t>
            </a:r>
          </a:p>
          <a:p>
            <a:r>
              <a:rPr lang="en-US" dirty="0">
                <a:solidFill>
                  <a:schemeClr val="bg1"/>
                </a:solidFill>
              </a:rPr>
              <a:t>        "type": "function",</a:t>
            </a:r>
          </a:p>
          <a:p>
            <a:r>
              <a:rPr lang="en-US" dirty="0">
                <a:solidFill>
                  <a:schemeClr val="bg1"/>
                </a:solidFill>
              </a:rPr>
              <a:t>        "function": {</a:t>
            </a:r>
          </a:p>
          <a:p>
            <a:r>
              <a:rPr lang="en-US" dirty="0">
                <a:solidFill>
                  <a:schemeClr val="bg1"/>
                </a:solidFill>
              </a:rPr>
              <a:t>            "name": "</a:t>
            </a:r>
            <a:r>
              <a:rPr lang="en-US" dirty="0" err="1">
                <a:solidFill>
                  <a:schemeClr val="bg1"/>
                </a:solidFill>
                <a:highlight>
                  <a:srgbClr val="FF0000"/>
                </a:highlight>
              </a:rPr>
              <a:t>launch_nukes</a:t>
            </a:r>
            <a:r>
              <a:rPr lang="en-US" dirty="0">
                <a:solidFill>
                  <a:schemeClr val="bg1"/>
                </a:solidFill>
              </a:rPr>
              <a:t>",</a:t>
            </a:r>
          </a:p>
          <a:p>
            <a:r>
              <a:rPr lang="en-US" dirty="0">
                <a:solidFill>
                  <a:schemeClr val="bg1"/>
                </a:solidFill>
              </a:rPr>
              <a:t>            "description": "eradicate all filthy humans",</a:t>
            </a:r>
          </a:p>
          <a:p>
            <a:r>
              <a:rPr lang="en-US" dirty="0">
                <a:solidFill>
                  <a:schemeClr val="bg1"/>
                </a:solidFill>
              </a:rPr>
              <a:t>        }</a:t>
            </a:r>
          </a:p>
          <a:p>
            <a:r>
              <a:rPr lang="en-US" dirty="0">
                <a:solidFill>
                  <a:schemeClr val="bg1"/>
                </a:solidFill>
              </a:rPr>
              <a:t>    }</a:t>
            </a:r>
          </a:p>
          <a:p>
            <a:r>
              <a:rPr lang="en-US" dirty="0">
                <a:solidFill>
                  <a:schemeClr val="bg1"/>
                </a:solidFill>
              </a:rPr>
              <a:t>]</a:t>
            </a:r>
          </a:p>
        </p:txBody>
      </p:sp>
    </p:spTree>
    <p:extLst>
      <p:ext uri="{BB962C8B-B14F-4D97-AF65-F5344CB8AC3E}">
        <p14:creationId xmlns:p14="http://schemas.microsoft.com/office/powerpoint/2010/main" val="279821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nodePh="1">
                                  <p:stCondLst>
                                    <p:cond delay="0"/>
                                  </p:stCondLst>
                                  <p:endCondLst>
                                    <p:cond evt="begin" delay="0">
                                      <p:tn val="14"/>
                                    </p:cond>
                                  </p:end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375E-6 2.59259E-6 L -4.375E-6 0.01967 " pathEditMode="relative" rAng="0" ptsTypes="AA">
                                      <p:cBhvr>
                                        <p:cTn id="20"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P spid="3" grpId="0"/>
      <p:bldP spid="3"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83692" y="2119683"/>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Conversation Management</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066319" y="697404"/>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5429211" y="474345"/>
            <a:ext cx="6645684" cy="5909310"/>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Trust the conversation - this is storing things </a:t>
            </a:r>
            <a:r>
              <a:rPr lang="en-US" i="1" dirty="0"/>
              <a:t>in memory.</a:t>
            </a:r>
          </a:p>
          <a:p>
            <a:pPr marL="342900" indent="-342900" fontAlgn="ctr">
              <a:buFont typeface="Arial" panose="020B0604020202020204" pitchFamily="34" charset="0"/>
              <a:buChar char="•"/>
            </a:pPr>
            <a:endParaRPr lang="en-US" i="1" dirty="0"/>
          </a:p>
          <a:p>
            <a:pPr marL="342900" indent="-342900" fontAlgn="ctr">
              <a:buFont typeface="Arial" panose="020B0604020202020204" pitchFamily="34" charset="0"/>
              <a:buChar char="•"/>
            </a:pPr>
            <a:r>
              <a:rPr lang="en-US" dirty="0"/>
              <a:t>"Conversation Helper" functions can be used to build out conversation state</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Conversation injection - looking up a job always add "is this the right one?“ to facilitate confirmation flows</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Any System messages about assigning dates remember to include the current date</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Wizard type conversation is possible if you build out a normal conversation, and structure your arguments correctly</a:t>
            </a:r>
          </a:p>
        </p:txBody>
      </p:sp>
    </p:spTree>
    <p:extLst>
      <p:ext uri="{BB962C8B-B14F-4D97-AF65-F5344CB8AC3E}">
        <p14:creationId xmlns:p14="http://schemas.microsoft.com/office/powerpoint/2010/main" val="304631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6.25E-7 0 L -6.25E-7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278297" y="868622"/>
            <a:ext cx="5517227"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Keyword Search</a:t>
            </a:r>
          </a:p>
        </p:txBody>
      </p:sp>
      <p:sp>
        <p:nvSpPr>
          <p:cNvPr id="2" name="TextBox 1">
            <a:extLst>
              <a:ext uri="{FF2B5EF4-FFF2-40B4-BE49-F238E27FC236}">
                <a16:creationId xmlns:a16="http://schemas.microsoft.com/office/drawing/2014/main" id="{DC108959-F681-6B81-141C-D12AD549E216}"/>
              </a:ext>
            </a:extLst>
          </p:cNvPr>
          <p:cNvSpPr txBox="1"/>
          <p:nvPr/>
        </p:nvSpPr>
        <p:spPr>
          <a:xfrm>
            <a:off x="5682322" y="628557"/>
            <a:ext cx="5548475" cy="2215991"/>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r>
              <a:rPr lang="en-US" dirty="0"/>
              <a:t>"Keywords extracted from the user prompt. Verbs should be base form, adjectives should be present tense. Nouns should be singular. Keywords should be comma delimited with no spaces."</a:t>
            </a:r>
          </a:p>
        </p:txBody>
      </p:sp>
      <p:sp>
        <p:nvSpPr>
          <p:cNvPr id="3" name="TextBox 2">
            <a:extLst>
              <a:ext uri="{FF2B5EF4-FFF2-40B4-BE49-F238E27FC236}">
                <a16:creationId xmlns:a16="http://schemas.microsoft.com/office/drawing/2014/main" id="{8E6D2B48-E930-3D10-EDF7-360E92A60D29}"/>
              </a:ext>
            </a:extLst>
          </p:cNvPr>
          <p:cNvSpPr txBox="1"/>
          <p:nvPr/>
        </p:nvSpPr>
        <p:spPr>
          <a:xfrm>
            <a:off x="1672238" y="2844548"/>
            <a:ext cx="8506303" cy="3785652"/>
          </a:xfrm>
          <a:prstGeom prst="rect">
            <a:avLst/>
          </a:prstGeom>
          <a:noFill/>
        </p:spPr>
        <p:txBody>
          <a:bodyPr wrap="none" rtlCol="0">
            <a:spAutoFit/>
          </a:bodyPr>
          <a:lstStyle/>
          <a:p>
            <a:r>
              <a:rPr lang="en-US" sz="2400" dirty="0">
                <a:solidFill>
                  <a:srgbClr val="0000FF"/>
                </a:solidFill>
              </a:rPr>
              <a:t>SELECT</a:t>
            </a:r>
            <a:r>
              <a:rPr lang="en-US" sz="2400" dirty="0">
                <a:solidFill>
                  <a:prstClr val="black"/>
                </a:solidFill>
              </a:rPr>
              <a:t> </a:t>
            </a:r>
            <a:r>
              <a:rPr lang="en-US" sz="2400" dirty="0">
                <a:solidFill>
                  <a:srgbClr val="0000FF"/>
                </a:solidFill>
              </a:rPr>
              <a:t>TOP</a:t>
            </a:r>
            <a:r>
              <a:rPr lang="en-US" sz="2400" dirty="0">
                <a:solidFill>
                  <a:prstClr val="black"/>
                </a:solidFill>
              </a:rPr>
              <a:t> </a:t>
            </a:r>
            <a:r>
              <a:rPr lang="en-US" sz="2400" dirty="0">
                <a:solidFill>
                  <a:schemeClr val="bg1"/>
                </a:solidFill>
              </a:rPr>
              <a:t>1</a:t>
            </a:r>
            <a:r>
              <a:rPr lang="en-US" sz="2400" dirty="0">
                <a:solidFill>
                  <a:prstClr val="black"/>
                </a:solidFill>
              </a:rPr>
              <a:t> </a:t>
            </a:r>
            <a:r>
              <a:rPr lang="en-US" sz="2400" dirty="0">
                <a:solidFill>
                  <a:srgbClr val="808080"/>
                </a:solidFill>
              </a:rPr>
              <a:t>*,</a:t>
            </a:r>
          </a:p>
          <a:p>
            <a:r>
              <a:rPr lang="en-US" sz="2400" dirty="0">
                <a:solidFill>
                  <a:prstClr val="black"/>
                </a:solidFill>
              </a:rPr>
              <a:t>  </a:t>
            </a:r>
            <a:r>
              <a:rPr lang="en-US" sz="2400" dirty="0">
                <a:solidFill>
                  <a:srgbClr val="0000FF"/>
                </a:solidFill>
              </a:rPr>
              <a:t>CASE</a:t>
            </a:r>
            <a:r>
              <a:rPr lang="en-US" sz="2400" dirty="0">
                <a:solidFill>
                  <a:prstClr val="black"/>
                </a:solidFill>
              </a:rPr>
              <a:t> </a:t>
            </a:r>
            <a:r>
              <a:rPr lang="en-US" sz="2400" dirty="0">
                <a:solidFill>
                  <a:srgbClr val="0000FF"/>
                </a:solidFill>
              </a:rPr>
              <a:t>WHEN</a:t>
            </a:r>
            <a:r>
              <a:rPr lang="en-US" sz="2400" dirty="0">
                <a:solidFill>
                  <a:prstClr val="black"/>
                </a:solidFill>
              </a:rPr>
              <a:t> </a:t>
            </a:r>
            <a:r>
              <a:rPr lang="en-US" sz="2400" dirty="0">
                <a:solidFill>
                  <a:schemeClr val="bg1"/>
                </a:solidFill>
              </a:rPr>
              <a:t>Keywords</a:t>
            </a:r>
            <a:r>
              <a:rPr lang="en-US" sz="2400" dirty="0">
                <a:solidFill>
                  <a:prstClr val="black"/>
                </a:solidFill>
              </a:rPr>
              <a:t> </a:t>
            </a:r>
            <a:r>
              <a:rPr lang="en-US" sz="2400" dirty="0">
                <a:solidFill>
                  <a:srgbClr val="808080"/>
                </a:solidFill>
              </a:rPr>
              <a:t>LIKE</a:t>
            </a:r>
            <a:r>
              <a:rPr lang="en-US" sz="2400" dirty="0">
                <a:solidFill>
                  <a:prstClr val="black"/>
                </a:solidFill>
              </a:rPr>
              <a:t> </a:t>
            </a:r>
            <a:r>
              <a:rPr lang="en-US" sz="2400" dirty="0">
                <a:solidFill>
                  <a:srgbClr val="FF0000"/>
                </a:solidFill>
              </a:rPr>
              <a:t>'%leaf%'</a:t>
            </a:r>
            <a:r>
              <a:rPr lang="en-US" sz="2400" dirty="0">
                <a:solidFill>
                  <a:prstClr val="black"/>
                </a:solidFill>
              </a:rPr>
              <a:t> </a:t>
            </a:r>
            <a:r>
              <a:rPr lang="en-US" sz="2400" dirty="0">
                <a:solidFill>
                  <a:srgbClr val="0000FF"/>
                </a:solidFill>
              </a:rPr>
              <a:t>THEN</a:t>
            </a:r>
            <a:r>
              <a:rPr lang="en-US" sz="2400" dirty="0">
                <a:solidFill>
                  <a:prstClr val="black"/>
                </a:solidFill>
              </a:rPr>
              <a:t> </a:t>
            </a:r>
            <a:r>
              <a:rPr lang="en-US" sz="2400" dirty="0">
                <a:solidFill>
                  <a:schemeClr val="bg1"/>
                </a:solidFill>
              </a:rPr>
              <a:t>1</a:t>
            </a:r>
            <a:r>
              <a:rPr lang="en-US" sz="2400" dirty="0">
                <a:solidFill>
                  <a:prstClr val="black"/>
                </a:solidFill>
              </a:rPr>
              <a:t> </a:t>
            </a:r>
            <a:r>
              <a:rPr lang="en-US" sz="2400" dirty="0">
                <a:solidFill>
                  <a:srgbClr val="0000FF"/>
                </a:solidFill>
              </a:rPr>
              <a:t>ELSE</a:t>
            </a:r>
            <a:r>
              <a:rPr lang="en-US" sz="2400" dirty="0">
                <a:solidFill>
                  <a:prstClr val="black"/>
                </a:solidFill>
              </a:rPr>
              <a:t> </a:t>
            </a:r>
            <a:r>
              <a:rPr lang="en-US" sz="2400" dirty="0">
                <a:solidFill>
                  <a:schemeClr val="bg1"/>
                </a:solidFill>
              </a:rPr>
              <a:t>0</a:t>
            </a:r>
            <a:r>
              <a:rPr lang="en-US" sz="2400" dirty="0">
                <a:solidFill>
                  <a:prstClr val="black"/>
                </a:solidFill>
              </a:rPr>
              <a:t> </a:t>
            </a:r>
            <a:r>
              <a:rPr lang="en-US" sz="2400" dirty="0">
                <a:solidFill>
                  <a:srgbClr val="0000FF"/>
                </a:solidFill>
              </a:rPr>
              <a:t>END</a:t>
            </a:r>
            <a:r>
              <a:rPr lang="en-US" sz="2400" dirty="0">
                <a:solidFill>
                  <a:prstClr val="black"/>
                </a:solidFill>
              </a:rPr>
              <a:t> </a:t>
            </a:r>
          </a:p>
          <a:p>
            <a:r>
              <a:rPr lang="en-US" sz="2400" dirty="0">
                <a:solidFill>
                  <a:srgbClr val="808080"/>
                </a:solidFill>
              </a:rPr>
              <a:t>+</a:t>
            </a:r>
            <a:r>
              <a:rPr lang="en-US" sz="2400" dirty="0">
                <a:solidFill>
                  <a:prstClr val="black"/>
                </a:solidFill>
              </a:rPr>
              <a:t> </a:t>
            </a:r>
            <a:r>
              <a:rPr lang="en-US" sz="2400" dirty="0">
                <a:solidFill>
                  <a:srgbClr val="0000FF"/>
                </a:solidFill>
              </a:rPr>
              <a:t>CASE</a:t>
            </a:r>
            <a:r>
              <a:rPr lang="en-US" sz="2400" dirty="0">
                <a:solidFill>
                  <a:prstClr val="black"/>
                </a:solidFill>
              </a:rPr>
              <a:t> </a:t>
            </a:r>
            <a:r>
              <a:rPr lang="en-US" sz="2400" dirty="0">
                <a:solidFill>
                  <a:srgbClr val="0000FF"/>
                </a:solidFill>
              </a:rPr>
              <a:t>WHEN</a:t>
            </a:r>
            <a:r>
              <a:rPr lang="en-US" sz="2400" dirty="0">
                <a:solidFill>
                  <a:prstClr val="black"/>
                </a:solidFill>
              </a:rPr>
              <a:t> </a:t>
            </a:r>
            <a:r>
              <a:rPr lang="en-US" sz="2400" dirty="0">
                <a:solidFill>
                  <a:schemeClr val="bg1"/>
                </a:solidFill>
              </a:rPr>
              <a:t>Keywords</a:t>
            </a:r>
            <a:r>
              <a:rPr lang="en-US" sz="2400" dirty="0">
                <a:solidFill>
                  <a:prstClr val="black"/>
                </a:solidFill>
              </a:rPr>
              <a:t> </a:t>
            </a:r>
            <a:r>
              <a:rPr lang="en-US" sz="2400" dirty="0">
                <a:solidFill>
                  <a:srgbClr val="808080"/>
                </a:solidFill>
              </a:rPr>
              <a:t>LIKE</a:t>
            </a:r>
            <a:r>
              <a:rPr lang="en-US" sz="2400" dirty="0">
                <a:solidFill>
                  <a:prstClr val="black"/>
                </a:solidFill>
              </a:rPr>
              <a:t> </a:t>
            </a:r>
            <a:r>
              <a:rPr lang="en-US" sz="2400" dirty="0">
                <a:solidFill>
                  <a:srgbClr val="FF0000"/>
                </a:solidFill>
              </a:rPr>
              <a:t>'%move%'</a:t>
            </a:r>
            <a:r>
              <a:rPr lang="en-US" sz="2400" dirty="0">
                <a:solidFill>
                  <a:prstClr val="black"/>
                </a:solidFill>
              </a:rPr>
              <a:t> </a:t>
            </a:r>
            <a:r>
              <a:rPr lang="en-US" sz="2400" dirty="0">
                <a:solidFill>
                  <a:srgbClr val="0000FF"/>
                </a:solidFill>
              </a:rPr>
              <a:t>THEN</a:t>
            </a:r>
            <a:r>
              <a:rPr lang="en-US" sz="2400" dirty="0">
                <a:solidFill>
                  <a:prstClr val="black"/>
                </a:solidFill>
              </a:rPr>
              <a:t> </a:t>
            </a:r>
            <a:r>
              <a:rPr lang="en-US" sz="2400" dirty="0">
                <a:solidFill>
                  <a:schemeClr val="bg1"/>
                </a:solidFill>
              </a:rPr>
              <a:t>1</a:t>
            </a:r>
            <a:r>
              <a:rPr lang="en-US" sz="2400" dirty="0">
                <a:solidFill>
                  <a:prstClr val="black"/>
                </a:solidFill>
              </a:rPr>
              <a:t> </a:t>
            </a:r>
            <a:r>
              <a:rPr lang="en-US" sz="2400" dirty="0">
                <a:solidFill>
                  <a:srgbClr val="0000FF"/>
                </a:solidFill>
              </a:rPr>
              <a:t>ELSE</a:t>
            </a:r>
            <a:r>
              <a:rPr lang="en-US" sz="2400" dirty="0">
                <a:solidFill>
                  <a:prstClr val="black"/>
                </a:solidFill>
              </a:rPr>
              <a:t> </a:t>
            </a:r>
            <a:r>
              <a:rPr lang="en-US" sz="2400" dirty="0">
                <a:solidFill>
                  <a:schemeClr val="bg1"/>
                </a:solidFill>
              </a:rPr>
              <a:t>0</a:t>
            </a:r>
            <a:r>
              <a:rPr lang="en-US" sz="2400" dirty="0">
                <a:solidFill>
                  <a:prstClr val="black"/>
                </a:solidFill>
              </a:rPr>
              <a:t> </a:t>
            </a:r>
            <a:r>
              <a:rPr lang="en-US" sz="2400" dirty="0">
                <a:solidFill>
                  <a:srgbClr val="0000FF"/>
                </a:solidFill>
              </a:rPr>
              <a:t>END</a:t>
            </a:r>
          </a:p>
          <a:p>
            <a:r>
              <a:rPr lang="en-US" sz="2400" dirty="0">
                <a:solidFill>
                  <a:srgbClr val="808080"/>
                </a:solidFill>
              </a:rPr>
              <a:t>+</a:t>
            </a:r>
            <a:r>
              <a:rPr lang="en-US" sz="2400" dirty="0">
                <a:solidFill>
                  <a:prstClr val="black"/>
                </a:solidFill>
              </a:rPr>
              <a:t> </a:t>
            </a:r>
            <a:r>
              <a:rPr lang="en-US" sz="2400" dirty="0">
                <a:solidFill>
                  <a:srgbClr val="0000FF"/>
                </a:solidFill>
              </a:rPr>
              <a:t>CASE</a:t>
            </a:r>
            <a:r>
              <a:rPr lang="en-US" sz="2400" dirty="0">
                <a:solidFill>
                  <a:prstClr val="black"/>
                </a:solidFill>
              </a:rPr>
              <a:t> </a:t>
            </a:r>
            <a:r>
              <a:rPr lang="en-US" sz="2400" dirty="0">
                <a:solidFill>
                  <a:srgbClr val="0000FF"/>
                </a:solidFill>
              </a:rPr>
              <a:t>WHEN</a:t>
            </a:r>
            <a:r>
              <a:rPr lang="en-US" sz="2400" dirty="0">
                <a:solidFill>
                  <a:prstClr val="black"/>
                </a:solidFill>
              </a:rPr>
              <a:t> </a:t>
            </a:r>
            <a:r>
              <a:rPr lang="en-US" sz="2400" dirty="0">
                <a:solidFill>
                  <a:schemeClr val="bg1"/>
                </a:solidFill>
              </a:rPr>
              <a:t>Keywords</a:t>
            </a:r>
            <a:r>
              <a:rPr lang="en-US" sz="2400" dirty="0">
                <a:solidFill>
                  <a:prstClr val="black"/>
                </a:solidFill>
              </a:rPr>
              <a:t> </a:t>
            </a:r>
            <a:r>
              <a:rPr lang="en-US" sz="2400" dirty="0">
                <a:solidFill>
                  <a:srgbClr val="808080"/>
                </a:solidFill>
              </a:rPr>
              <a:t>LIKE</a:t>
            </a:r>
            <a:r>
              <a:rPr lang="en-US" sz="2400" dirty="0">
                <a:solidFill>
                  <a:prstClr val="black"/>
                </a:solidFill>
              </a:rPr>
              <a:t> </a:t>
            </a:r>
            <a:r>
              <a:rPr lang="en-US" sz="2400" dirty="0">
                <a:solidFill>
                  <a:srgbClr val="FF0000"/>
                </a:solidFill>
              </a:rPr>
              <a:t>'%pile%'</a:t>
            </a:r>
            <a:r>
              <a:rPr lang="en-US" sz="2400" dirty="0">
                <a:solidFill>
                  <a:prstClr val="black"/>
                </a:solidFill>
              </a:rPr>
              <a:t> </a:t>
            </a:r>
            <a:r>
              <a:rPr lang="en-US" sz="2400" dirty="0">
                <a:solidFill>
                  <a:srgbClr val="0000FF"/>
                </a:solidFill>
              </a:rPr>
              <a:t>THEN</a:t>
            </a:r>
            <a:r>
              <a:rPr lang="en-US" sz="2400" dirty="0">
                <a:solidFill>
                  <a:prstClr val="black"/>
                </a:solidFill>
              </a:rPr>
              <a:t> </a:t>
            </a:r>
            <a:r>
              <a:rPr lang="en-US" sz="2400" dirty="0">
                <a:solidFill>
                  <a:schemeClr val="bg1"/>
                </a:solidFill>
              </a:rPr>
              <a:t>1</a:t>
            </a:r>
            <a:r>
              <a:rPr lang="en-US" sz="2400" dirty="0">
                <a:solidFill>
                  <a:prstClr val="black"/>
                </a:solidFill>
              </a:rPr>
              <a:t> </a:t>
            </a:r>
            <a:r>
              <a:rPr lang="en-US" sz="2400" dirty="0">
                <a:solidFill>
                  <a:srgbClr val="0000FF"/>
                </a:solidFill>
              </a:rPr>
              <a:t>ELSE</a:t>
            </a:r>
            <a:r>
              <a:rPr lang="en-US" sz="2400" dirty="0">
                <a:solidFill>
                  <a:prstClr val="black"/>
                </a:solidFill>
              </a:rPr>
              <a:t> </a:t>
            </a:r>
            <a:r>
              <a:rPr lang="en-US" sz="2400" dirty="0">
                <a:solidFill>
                  <a:schemeClr val="bg1"/>
                </a:solidFill>
              </a:rPr>
              <a:t>0 </a:t>
            </a:r>
            <a:r>
              <a:rPr lang="en-US" sz="2400" dirty="0">
                <a:solidFill>
                  <a:srgbClr val="0000FF"/>
                </a:solidFill>
              </a:rPr>
              <a:t>END</a:t>
            </a:r>
            <a:r>
              <a:rPr lang="en-US" sz="2400" dirty="0">
                <a:solidFill>
                  <a:prstClr val="black"/>
                </a:solidFill>
              </a:rPr>
              <a:t> </a:t>
            </a:r>
          </a:p>
          <a:p>
            <a:r>
              <a:rPr lang="en-US" sz="2400" dirty="0">
                <a:solidFill>
                  <a:srgbClr val="0000FF"/>
                </a:solidFill>
              </a:rPr>
              <a:t>AS</a:t>
            </a:r>
            <a:r>
              <a:rPr lang="en-US" sz="2400" dirty="0">
                <a:solidFill>
                  <a:prstClr val="black"/>
                </a:solidFill>
              </a:rPr>
              <a:t> </a:t>
            </a:r>
            <a:r>
              <a:rPr lang="en-US" sz="2400" dirty="0" err="1">
                <a:solidFill>
                  <a:schemeClr val="bg1"/>
                </a:solidFill>
              </a:rPr>
              <a:t>match_count</a:t>
            </a:r>
            <a:r>
              <a:rPr lang="en-US" sz="2400" dirty="0">
                <a:solidFill>
                  <a:prstClr val="black"/>
                </a:solidFill>
              </a:rPr>
              <a:t> </a:t>
            </a:r>
            <a:r>
              <a:rPr lang="en-US" sz="2400" dirty="0">
                <a:solidFill>
                  <a:srgbClr val="0000FF"/>
                </a:solidFill>
              </a:rPr>
              <a:t>FROM</a:t>
            </a:r>
            <a:r>
              <a:rPr lang="en-US" sz="2400" dirty="0">
                <a:solidFill>
                  <a:prstClr val="black"/>
                </a:solidFill>
              </a:rPr>
              <a:t> </a:t>
            </a:r>
            <a:r>
              <a:rPr lang="en-US" sz="2400" dirty="0">
                <a:solidFill>
                  <a:schemeClr val="bg1"/>
                </a:solidFill>
              </a:rPr>
              <a:t>Job</a:t>
            </a:r>
            <a:r>
              <a:rPr lang="en-US" sz="2400" dirty="0">
                <a:solidFill>
                  <a:prstClr val="black"/>
                </a:solidFill>
              </a:rPr>
              <a:t> </a:t>
            </a:r>
          </a:p>
          <a:p>
            <a:r>
              <a:rPr lang="en-US" sz="2400" dirty="0">
                <a:solidFill>
                  <a:srgbClr val="0000FF"/>
                </a:solidFill>
              </a:rPr>
              <a:t>WHERE </a:t>
            </a:r>
            <a:r>
              <a:rPr lang="en-US" sz="2400" dirty="0">
                <a:solidFill>
                  <a:srgbClr val="808080"/>
                </a:solidFill>
              </a:rPr>
              <a:t>(</a:t>
            </a:r>
            <a:r>
              <a:rPr lang="en-US" sz="2400" dirty="0">
                <a:solidFill>
                  <a:schemeClr val="bg1"/>
                </a:solidFill>
              </a:rPr>
              <a:t>Keywords</a:t>
            </a:r>
            <a:r>
              <a:rPr lang="en-US" sz="2400" dirty="0">
                <a:solidFill>
                  <a:prstClr val="black"/>
                </a:solidFill>
              </a:rPr>
              <a:t> </a:t>
            </a:r>
            <a:r>
              <a:rPr lang="en-US" sz="2400" dirty="0">
                <a:solidFill>
                  <a:srgbClr val="808080"/>
                </a:solidFill>
              </a:rPr>
              <a:t>LIKE</a:t>
            </a:r>
            <a:r>
              <a:rPr lang="en-US" sz="2400" dirty="0">
                <a:solidFill>
                  <a:prstClr val="black"/>
                </a:solidFill>
              </a:rPr>
              <a:t> </a:t>
            </a:r>
            <a:r>
              <a:rPr lang="en-US" sz="2400" dirty="0">
                <a:solidFill>
                  <a:srgbClr val="FF0000"/>
                </a:solidFill>
              </a:rPr>
              <a:t>'%leaf%’</a:t>
            </a:r>
            <a:r>
              <a:rPr lang="en-US" sz="2400" dirty="0">
                <a:solidFill>
                  <a:prstClr val="black"/>
                </a:solidFill>
              </a:rPr>
              <a:t> </a:t>
            </a:r>
          </a:p>
          <a:p>
            <a:r>
              <a:rPr lang="en-US" sz="2400" dirty="0">
                <a:solidFill>
                  <a:srgbClr val="808080"/>
                </a:solidFill>
              </a:rPr>
              <a:t>OR</a:t>
            </a:r>
            <a:r>
              <a:rPr lang="en-US" sz="2400" dirty="0">
                <a:solidFill>
                  <a:prstClr val="black"/>
                </a:solidFill>
              </a:rPr>
              <a:t> </a:t>
            </a:r>
            <a:r>
              <a:rPr lang="en-US" sz="2400" dirty="0">
                <a:solidFill>
                  <a:schemeClr val="bg1"/>
                </a:solidFill>
              </a:rPr>
              <a:t>Keywords</a:t>
            </a:r>
            <a:r>
              <a:rPr lang="en-US" sz="2400" dirty="0">
                <a:solidFill>
                  <a:prstClr val="black"/>
                </a:solidFill>
              </a:rPr>
              <a:t> </a:t>
            </a:r>
            <a:r>
              <a:rPr lang="en-US" sz="2400" dirty="0">
                <a:solidFill>
                  <a:srgbClr val="808080"/>
                </a:solidFill>
              </a:rPr>
              <a:t>LIKE</a:t>
            </a:r>
            <a:r>
              <a:rPr lang="en-US" sz="2400" dirty="0">
                <a:solidFill>
                  <a:prstClr val="black"/>
                </a:solidFill>
              </a:rPr>
              <a:t> </a:t>
            </a:r>
            <a:r>
              <a:rPr lang="en-US" sz="2400" dirty="0">
                <a:solidFill>
                  <a:srgbClr val="FF0000"/>
                </a:solidFill>
              </a:rPr>
              <a:t>'%move%’</a:t>
            </a:r>
            <a:r>
              <a:rPr lang="en-US" sz="2400" dirty="0">
                <a:solidFill>
                  <a:prstClr val="black"/>
                </a:solidFill>
              </a:rPr>
              <a:t> </a:t>
            </a:r>
          </a:p>
          <a:p>
            <a:r>
              <a:rPr lang="en-US" sz="2400" dirty="0">
                <a:solidFill>
                  <a:srgbClr val="808080"/>
                </a:solidFill>
              </a:rPr>
              <a:t>OR</a:t>
            </a:r>
            <a:r>
              <a:rPr lang="en-US" sz="2400" dirty="0">
                <a:solidFill>
                  <a:prstClr val="black"/>
                </a:solidFill>
              </a:rPr>
              <a:t> </a:t>
            </a:r>
            <a:r>
              <a:rPr lang="en-US" sz="2400" dirty="0">
                <a:solidFill>
                  <a:schemeClr val="bg1"/>
                </a:solidFill>
              </a:rPr>
              <a:t>Keywords</a:t>
            </a:r>
            <a:r>
              <a:rPr lang="en-US" sz="2400" dirty="0">
                <a:solidFill>
                  <a:prstClr val="black"/>
                </a:solidFill>
              </a:rPr>
              <a:t> </a:t>
            </a:r>
            <a:r>
              <a:rPr lang="en-US" sz="2400" dirty="0">
                <a:solidFill>
                  <a:srgbClr val="808080"/>
                </a:solidFill>
              </a:rPr>
              <a:t>LIKE</a:t>
            </a:r>
            <a:r>
              <a:rPr lang="en-US" sz="2400" dirty="0">
                <a:solidFill>
                  <a:prstClr val="black"/>
                </a:solidFill>
              </a:rPr>
              <a:t> </a:t>
            </a:r>
            <a:r>
              <a:rPr lang="en-US" sz="2400" dirty="0">
                <a:solidFill>
                  <a:srgbClr val="FF0000"/>
                </a:solidFill>
              </a:rPr>
              <a:t>'%pile%'</a:t>
            </a:r>
            <a:r>
              <a:rPr lang="en-US" sz="2400" dirty="0">
                <a:solidFill>
                  <a:srgbClr val="808080"/>
                </a:solidFill>
              </a:rPr>
              <a:t>)</a:t>
            </a:r>
            <a:r>
              <a:rPr lang="en-US" sz="2400" dirty="0">
                <a:solidFill>
                  <a:prstClr val="black"/>
                </a:solidFill>
              </a:rPr>
              <a:t> </a:t>
            </a:r>
          </a:p>
          <a:p>
            <a:r>
              <a:rPr lang="en-US" sz="2400" dirty="0">
                <a:solidFill>
                  <a:srgbClr val="808080"/>
                </a:solidFill>
              </a:rPr>
              <a:t>AND</a:t>
            </a:r>
            <a:r>
              <a:rPr lang="en-US" sz="2400" dirty="0">
                <a:solidFill>
                  <a:prstClr val="black"/>
                </a:solidFill>
              </a:rPr>
              <a:t> </a:t>
            </a:r>
            <a:r>
              <a:rPr lang="en-US" sz="2400" dirty="0">
                <a:solidFill>
                  <a:srgbClr val="0000FF"/>
                </a:solidFill>
              </a:rPr>
              <a:t>Status</a:t>
            </a:r>
            <a:r>
              <a:rPr lang="en-US" sz="2400" dirty="0">
                <a:solidFill>
                  <a:prstClr val="black"/>
                </a:solidFill>
              </a:rPr>
              <a:t> </a:t>
            </a:r>
            <a:r>
              <a:rPr lang="en-US" sz="2400" dirty="0">
                <a:solidFill>
                  <a:srgbClr val="808080"/>
                </a:solidFill>
              </a:rPr>
              <a:t>!=</a:t>
            </a:r>
            <a:r>
              <a:rPr lang="en-US" sz="2400" dirty="0">
                <a:solidFill>
                  <a:prstClr val="black"/>
                </a:solidFill>
              </a:rPr>
              <a:t> </a:t>
            </a:r>
            <a:r>
              <a:rPr lang="en-US" sz="2400" dirty="0">
                <a:solidFill>
                  <a:srgbClr val="FF0000"/>
                </a:solidFill>
              </a:rPr>
              <a:t>'Completed'</a:t>
            </a:r>
            <a:r>
              <a:rPr lang="en-US" sz="2400" dirty="0">
                <a:solidFill>
                  <a:prstClr val="black"/>
                </a:solidFill>
              </a:rPr>
              <a:t> </a:t>
            </a:r>
          </a:p>
          <a:p>
            <a:r>
              <a:rPr lang="en-US" sz="2400" dirty="0">
                <a:solidFill>
                  <a:srgbClr val="0000FF"/>
                </a:solidFill>
              </a:rPr>
              <a:t>ORDER</a:t>
            </a:r>
            <a:r>
              <a:rPr lang="en-US" sz="2400" dirty="0">
                <a:solidFill>
                  <a:prstClr val="black"/>
                </a:solidFill>
              </a:rPr>
              <a:t> </a:t>
            </a:r>
            <a:r>
              <a:rPr lang="en-US" sz="2400" dirty="0">
                <a:solidFill>
                  <a:srgbClr val="0000FF"/>
                </a:solidFill>
              </a:rPr>
              <a:t>BY</a:t>
            </a:r>
            <a:r>
              <a:rPr lang="en-US" sz="2400" dirty="0">
                <a:solidFill>
                  <a:prstClr val="black"/>
                </a:solidFill>
              </a:rPr>
              <a:t> </a:t>
            </a:r>
            <a:r>
              <a:rPr lang="en-US" sz="2400" dirty="0" err="1">
                <a:solidFill>
                  <a:schemeClr val="bg1"/>
                </a:solidFill>
              </a:rPr>
              <a:t>match_count</a:t>
            </a:r>
            <a:r>
              <a:rPr lang="en-US" sz="2400" dirty="0">
                <a:solidFill>
                  <a:schemeClr val="bg1"/>
                </a:solidFill>
              </a:rPr>
              <a:t> </a:t>
            </a:r>
            <a:r>
              <a:rPr lang="en-US" sz="2400" dirty="0" err="1">
                <a:solidFill>
                  <a:srgbClr val="0000FF"/>
                </a:solidFill>
              </a:rPr>
              <a:t>DESC</a:t>
            </a:r>
            <a:r>
              <a:rPr lang="en-US" sz="2400" dirty="0" err="1">
                <a:solidFill>
                  <a:srgbClr val="808080"/>
                </a:solidFill>
              </a:rPr>
              <a:t>,</a:t>
            </a:r>
            <a:r>
              <a:rPr lang="en-US" sz="2400" dirty="0" err="1">
                <a:solidFill>
                  <a:schemeClr val="bg1"/>
                </a:solidFill>
              </a:rPr>
              <a:t>Created</a:t>
            </a:r>
            <a:r>
              <a:rPr lang="en-US" sz="2400" dirty="0">
                <a:solidFill>
                  <a:prstClr val="black"/>
                </a:solidFill>
              </a:rPr>
              <a:t> </a:t>
            </a:r>
            <a:r>
              <a:rPr lang="en-US" sz="2400" dirty="0">
                <a:solidFill>
                  <a:srgbClr val="0000FF"/>
                </a:solidFill>
              </a:rPr>
              <a:t>DESC</a:t>
            </a:r>
            <a:r>
              <a:rPr lang="en-US" sz="2400" dirty="0">
                <a:solidFill>
                  <a:srgbClr val="808080"/>
                </a:solidFill>
              </a:rPr>
              <a:t>;</a:t>
            </a:r>
            <a:endParaRPr lang="en-US" sz="2400" dirty="0"/>
          </a:p>
        </p:txBody>
      </p:sp>
    </p:spTree>
    <p:extLst>
      <p:ext uri="{BB962C8B-B14F-4D97-AF65-F5344CB8AC3E}">
        <p14:creationId xmlns:p14="http://schemas.microsoft.com/office/powerpoint/2010/main" val="18769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2.08333E-7 -7.40741E-7 L 2.08333E-7 0.01968 " pathEditMode="relative" rAng="0" ptsTypes="AA">
                                      <p:cBhvr>
                                        <p:cTn id="12"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User Experience</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112618"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5717896" y="1152934"/>
            <a:ext cx="5926580" cy="3693319"/>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"is typing" adds to the user engagement</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err="1"/>
              <a:t>de;ete</a:t>
            </a:r>
            <a:r>
              <a:rPr lang="en-US" dirty="0"/>
              <a:t> </a:t>
            </a:r>
            <a:r>
              <a:rPr lang="en-US" dirty="0" err="1"/>
              <a:t>kpn</a:t>
            </a:r>
            <a:r>
              <a:rPr lang="en-US" dirty="0"/>
              <a:t> 152 (delete job 152) still worked!!!</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Not giving the system a text response to the user broke the LLM’s ability to understand that a task was completed. Wanted to use reactions. </a:t>
            </a:r>
          </a:p>
          <a:p>
            <a:pPr fontAlgn="ctr"/>
            <a:endParaRPr lang="en-US" dirty="0"/>
          </a:p>
        </p:txBody>
      </p:sp>
    </p:spTree>
    <p:extLst>
      <p:ext uri="{BB962C8B-B14F-4D97-AF65-F5344CB8AC3E}">
        <p14:creationId xmlns:p14="http://schemas.microsoft.com/office/powerpoint/2010/main" val="404410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8.33333E-7 1.48148E-6 L 8.33333E-7 0.01967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980967"/>
            <a:ext cx="5119663" cy="16065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That sounds like an excuse…</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p:txBody>
      </p:sp>
      <p:sp>
        <p:nvSpPr>
          <p:cNvPr id="16" name="TextBox 15">
            <a:extLst>
              <a:ext uri="{FF2B5EF4-FFF2-40B4-BE49-F238E27FC236}">
                <a16:creationId xmlns:a16="http://schemas.microsoft.com/office/drawing/2014/main" id="{77D80031-0154-CDA7-6B1D-8DFA42549D2E}"/>
              </a:ext>
            </a:extLst>
          </p:cNvPr>
          <p:cNvSpPr txBox="1"/>
          <p:nvPr/>
        </p:nvSpPr>
        <p:spPr>
          <a:xfrm>
            <a:off x="6181513" y="2197894"/>
            <a:ext cx="5548475" cy="1231106"/>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sz="2800" dirty="0"/>
              <a:t>Somebody (me) might not be so great at delegating, or details.</a:t>
            </a:r>
          </a:p>
          <a:p>
            <a:pPr marL="342900" indent="-342900" fontAlgn="ctr">
              <a:buFont typeface="Arial" panose="020B0604020202020204" pitchFamily="34" charset="0"/>
              <a:buChar char="•"/>
            </a:pPr>
            <a:endParaRPr lang="en-US" dirty="0"/>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80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42" presetClass="path" presetSubtype="0" decel="100000" fill="hold" grpId="1" nodeType="withEffect">
                                  <p:stCondLst>
                                    <p:cond delay="0"/>
                                  </p:stCondLst>
                                  <p:childTnLst>
                                    <p:animMotion origin="layout" path="M 3.95833E-6 3.7037E-7 L 3.95833E-6 0.01968 " pathEditMode="relative" rAng="0" ptsTypes="AA">
                                      <p:cBhvr>
                                        <p:cTn id="12" dur="500" spd="-100000" fill="hold"/>
                                        <p:tgtEl>
                                          <p:spTgt spid="16"/>
                                        </p:tgtEl>
                                        <p:attrNameLst>
                                          <p:attrName>ppt_x</p:attrName>
                                          <p:attrName>ppt_y</p:attrName>
                                        </p:attrNameLst>
                                      </p:cBhvr>
                                      <p:rCtr x="0" y="972"/>
                                    </p:animMotion>
                                  </p:childTnLst>
                                </p:cTn>
                              </p:par>
                              <p:par>
                                <p:cTn id="13" presetID="16" presetClass="entr" presetSubtype="4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outHorizontal)">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6"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99438" y="1988606"/>
            <a:ext cx="4586324" cy="14403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Reminders</a:t>
            </a:r>
          </a:p>
          <a:p>
            <a:pPr defTabSz="797999" fontAlgn="base">
              <a:lnSpc>
                <a:spcPct val="90000"/>
              </a:lnSpc>
              <a:spcAft>
                <a:spcPct val="0"/>
              </a:spcAft>
              <a:tabLst>
                <a:tab pos="920876" algn="l"/>
              </a:tabLst>
              <a:defRPr/>
            </a:pPr>
            <a:r>
              <a:rPr lang="en-CA" sz="3200" dirty="0">
                <a:ln>
                  <a:noFill/>
                </a:ln>
                <a:gradFill>
                  <a:gsLst>
                    <a:gs pos="25000">
                      <a:srgbClr val="8DC8E8"/>
                    </a:gs>
                    <a:gs pos="75000">
                      <a:srgbClr val="CD98CF"/>
                    </a:gs>
                  </a:gsLst>
                  <a:lin ang="2700000" scaled="0"/>
                </a:gradFill>
                <a:cs typeface="Segoe UI Semibold" panose="020B0702040204020203" pitchFamily="34" charset="0"/>
              </a:rPr>
              <a:t>Not as cool as I thought</a:t>
            </a:r>
            <a:endParaRPr lang="en-CA" sz="32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5968679" y="868622"/>
            <a:ext cx="5548475" cy="5170646"/>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Reminders as a feature: not that great</a:t>
            </a:r>
          </a:p>
          <a:p>
            <a:pPr fontAlgn="ctr"/>
            <a:endParaRPr lang="en-US" dirty="0"/>
          </a:p>
          <a:p>
            <a:pPr marL="342900" indent="-342900" fontAlgn="ctr">
              <a:buFont typeface="Arial" panose="020B0604020202020204" pitchFamily="34" charset="0"/>
              <a:buChar char="•"/>
            </a:pPr>
            <a:r>
              <a:rPr lang="en-US" dirty="0"/>
              <a:t>Goes away if host machine restarted</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Can’t cancel</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Should have its own ecosystem</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discord.py has its own task scheduling but requires Python 3.5 (I’m on 3.1). I started subprocesses (probably a bad idea)</a:t>
            </a:r>
          </a:p>
          <a:p>
            <a:pPr fontAlgn="ctr"/>
            <a:endParaRPr lang="en-US" dirty="0"/>
          </a:p>
        </p:txBody>
      </p:sp>
    </p:spTree>
    <p:extLst>
      <p:ext uri="{BB962C8B-B14F-4D97-AF65-F5344CB8AC3E}">
        <p14:creationId xmlns:p14="http://schemas.microsoft.com/office/powerpoint/2010/main" val="24312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2.70833E-6 -3.7037E-7 L 2.70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08629" y="2293304"/>
            <a:ext cx="5086419"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LLMs live life one day at a time</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89726"/>
            <a:ext cx="5548475" cy="332398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LLM did not think that chickens need water IF not on a daily schedule.  Saying every other day, or every 48 hours did not work. </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LLM could do date math, but only within the last day or so. I had to add a "</a:t>
            </a:r>
            <a:r>
              <a:rPr lang="en-US" dirty="0" err="1"/>
              <a:t>HoursSinceCompleted</a:t>
            </a:r>
            <a:r>
              <a:rPr lang="en-US" dirty="0"/>
              <a:t>" attribute to the data set. </a:t>
            </a:r>
          </a:p>
        </p:txBody>
      </p:sp>
    </p:spTree>
    <p:extLst>
      <p:ext uri="{BB962C8B-B14F-4D97-AF65-F5344CB8AC3E}">
        <p14:creationId xmlns:p14="http://schemas.microsoft.com/office/powerpoint/2010/main" val="96082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95833E-6 -7.40741E-7 L -3.958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Data formats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396477" y="1213008"/>
            <a:ext cx="5548475" cy="4431983"/>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Categorization did not work against </a:t>
            </a:r>
            <a:r>
              <a:rPr lang="en-US" dirty="0" err="1"/>
              <a:t>json</a:t>
            </a:r>
            <a:r>
              <a:rPr lang="en-US" dirty="0"/>
              <a:t> with mixed schemas, it got very confused. </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Converted variable names to normal language description: value pairs</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Array of jobs remained as </a:t>
            </a:r>
            <a:r>
              <a:rPr lang="en-US" dirty="0" err="1"/>
              <a:t>json</a:t>
            </a:r>
            <a:endParaRPr lang="en-US" dirty="0"/>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Used Json to generate a summary, then fed that summary against the categorization tools function</a:t>
            </a:r>
          </a:p>
        </p:txBody>
      </p:sp>
    </p:spTree>
    <p:extLst>
      <p:ext uri="{BB962C8B-B14F-4D97-AF65-F5344CB8AC3E}">
        <p14:creationId xmlns:p14="http://schemas.microsoft.com/office/powerpoint/2010/main" val="42299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3.33333E-6 0 L -3.33333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Tools as an art form</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52934"/>
            <a:ext cx="5548475"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endParaRPr lang="en-US" dirty="0"/>
          </a:p>
        </p:txBody>
      </p:sp>
      <p:sp>
        <p:nvSpPr>
          <p:cNvPr id="3" name="TextBox 2">
            <a:extLst>
              <a:ext uri="{FF2B5EF4-FFF2-40B4-BE49-F238E27FC236}">
                <a16:creationId xmlns:a16="http://schemas.microsoft.com/office/drawing/2014/main" id="{EA1596A8-BBAA-65BA-31A7-8998A31F5E94}"/>
              </a:ext>
            </a:extLst>
          </p:cNvPr>
          <p:cNvSpPr txBox="1"/>
          <p:nvPr/>
        </p:nvSpPr>
        <p:spPr>
          <a:xfrm>
            <a:off x="5992240" y="151179"/>
            <a:ext cx="5819454" cy="7386638"/>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Limits to number of tools? 13? (somebody saying they have 1000 functions and it costs them $1 per pass!!!)</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If Tool does something similar in aspect but just uses different words (barn door, coop door), it should be combined with an argument instead. Cheaper!! Tools text length counted for token length</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If the bot all of a sudden can’t pick the right tool… is probably because your tool schema is wrong. Check your brackets, it wont tell you!</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The other common reason is conversation structure. Too much repetition can sway the primary topic.</a:t>
            </a:r>
          </a:p>
          <a:p>
            <a:pPr marL="342900" indent="-342900" fontAlgn="ctr">
              <a:buFont typeface="Arial" panose="020B0604020202020204" pitchFamily="34" charset="0"/>
              <a:buChar char="•"/>
            </a:pPr>
            <a:endParaRPr lang="en-US" dirty="0"/>
          </a:p>
          <a:p>
            <a:pPr fontAlgn="ctr"/>
            <a:endParaRPr lang="en-US" dirty="0"/>
          </a:p>
        </p:txBody>
      </p:sp>
    </p:spTree>
    <p:extLst>
      <p:ext uri="{BB962C8B-B14F-4D97-AF65-F5344CB8AC3E}">
        <p14:creationId xmlns:p14="http://schemas.microsoft.com/office/powerpoint/2010/main" val="80777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nodePh="1">
                                  <p:stCondLst>
                                    <p:cond delay="0"/>
                                  </p:stCondLst>
                                  <p:endCondLst>
                                    <p:cond evt="begin" delay="0">
                                      <p:tn val="14"/>
                                    </p:cond>
                                  </p:end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3.33333E-6 L 4.16667E-6 0.01967 " pathEditMode="relative" rAng="0" ptsTypes="AA">
                                      <p:cBhvr>
                                        <p:cTn id="20"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P spid="3" grpId="0"/>
      <p:bldP spid="3"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Limitations?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52934"/>
            <a:ext cx="5548475"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endParaRPr lang="en-US" dirty="0"/>
          </a:p>
        </p:txBody>
      </p:sp>
      <p:sp>
        <p:nvSpPr>
          <p:cNvPr id="3" name="TextBox 2">
            <a:extLst>
              <a:ext uri="{FF2B5EF4-FFF2-40B4-BE49-F238E27FC236}">
                <a16:creationId xmlns:a16="http://schemas.microsoft.com/office/drawing/2014/main" id="{EA1596A8-BBAA-65BA-31A7-8998A31F5E94}"/>
              </a:ext>
            </a:extLst>
          </p:cNvPr>
          <p:cNvSpPr txBox="1"/>
          <p:nvPr/>
        </p:nvSpPr>
        <p:spPr>
          <a:xfrm>
            <a:off x="6396477" y="1129908"/>
            <a:ext cx="5548475" cy="3693319"/>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Sometimes it just won’t pick a tool. Response length is usually a give away. It will talk TOO much</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Token Limits (message history)</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Cost – this resource is tracking to $10/month. Aiming for $15/month by increasing process frequency</a:t>
            </a:r>
          </a:p>
          <a:p>
            <a:pPr fontAlgn="ctr"/>
            <a:endParaRPr lang="en-US" dirty="0"/>
          </a:p>
        </p:txBody>
      </p:sp>
    </p:spTree>
    <p:extLst>
      <p:ext uri="{BB962C8B-B14F-4D97-AF65-F5344CB8AC3E}">
        <p14:creationId xmlns:p14="http://schemas.microsoft.com/office/powerpoint/2010/main" val="29061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nodePh="1">
                                  <p:stCondLst>
                                    <p:cond delay="0"/>
                                  </p:stCondLst>
                                  <p:endCondLst>
                                    <p:cond evt="begin" delay="0">
                                      <p:tn val="14"/>
                                    </p:cond>
                                  </p:end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3.33333E-6 4.07407E-6 L -3.33333E-6 0.01967 " pathEditMode="relative" rAng="0" ptsTypes="AA">
                                      <p:cBhvr>
                                        <p:cTn id="20"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P spid="3" grpId="0"/>
      <p:bldP spid="3"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20202" y="398806"/>
            <a:ext cx="5413437"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Cameras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6443707" y="897404"/>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584522" y="1379893"/>
            <a:ext cx="5548475" cy="2954655"/>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Tapo C120</a:t>
            </a:r>
          </a:p>
          <a:p>
            <a:pPr marL="342900" indent="-342900" fontAlgn="ctr">
              <a:buFont typeface="Arial" panose="020B0604020202020204" pitchFamily="34" charset="0"/>
              <a:buChar char="•"/>
            </a:pPr>
            <a:r>
              <a:rPr lang="en-US" dirty="0"/>
              <a:t>$27 on sale from $35</a:t>
            </a:r>
          </a:p>
          <a:p>
            <a:pPr marL="342900" indent="-342900" fontAlgn="ctr">
              <a:buFont typeface="Arial" panose="020B0604020202020204" pitchFamily="34" charset="0"/>
              <a:buChar char="•"/>
            </a:pPr>
            <a:r>
              <a:rPr lang="en-US" dirty="0"/>
              <a:t>No luck connecting with any libraries I found… may be locked down now</a:t>
            </a:r>
          </a:p>
          <a:p>
            <a:pPr marL="342900" indent="-342900" fontAlgn="ctr">
              <a:buFont typeface="Arial" panose="020B0604020202020204" pitchFamily="34" charset="0"/>
              <a:buChar char="•"/>
            </a:pPr>
            <a:r>
              <a:rPr lang="en-US" dirty="0"/>
              <a:t>Able to image capture from OpenCV and RTSP. </a:t>
            </a:r>
          </a:p>
          <a:p>
            <a:pPr marL="342900" indent="-342900" fontAlgn="ctr">
              <a:buFont typeface="Arial" panose="020B0604020202020204" pitchFamily="34" charset="0"/>
              <a:buChar char="•"/>
            </a:pPr>
            <a:r>
              <a:rPr lang="en-US" dirty="0"/>
              <a:t>RTSP allows OBS Studio to use them as a media source!</a:t>
            </a:r>
          </a:p>
        </p:txBody>
      </p:sp>
      <p:pic>
        <p:nvPicPr>
          <p:cNvPr id="4" name="Picture 3" descr="A camera attached to a metal beam&#10;&#10;Description automatically generated">
            <a:extLst>
              <a:ext uri="{FF2B5EF4-FFF2-40B4-BE49-F238E27FC236}">
                <a16:creationId xmlns:a16="http://schemas.microsoft.com/office/drawing/2014/main" id="{17797D01-7A7C-A7DC-CE28-C645CDCB1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4953" y="2030220"/>
            <a:ext cx="3730079" cy="2797559"/>
          </a:xfrm>
          <a:prstGeom prst="rect">
            <a:avLst/>
          </a:prstGeom>
        </p:spPr>
      </p:pic>
      <p:pic>
        <p:nvPicPr>
          <p:cNvPr id="6" name="Picture 5" descr="A camera on a roof&#10;&#10;Description automatically generated">
            <a:extLst>
              <a:ext uri="{FF2B5EF4-FFF2-40B4-BE49-F238E27FC236}">
                <a16:creationId xmlns:a16="http://schemas.microsoft.com/office/drawing/2014/main" id="{DE5C82F8-27D9-A304-CE5B-C07A57A09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96246" y="2059002"/>
            <a:ext cx="3730080" cy="2797560"/>
          </a:xfrm>
          <a:prstGeom prst="rect">
            <a:avLst/>
          </a:prstGeom>
        </p:spPr>
      </p:pic>
    </p:spTree>
    <p:extLst>
      <p:ext uri="{BB962C8B-B14F-4D97-AF65-F5344CB8AC3E}">
        <p14:creationId xmlns:p14="http://schemas.microsoft.com/office/powerpoint/2010/main" val="41246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1.875E-6 -3.7037E-7 L 1.875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20203" y="398806"/>
            <a:ext cx="5459736"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Lessons Learned</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Wireless Mesh</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6443707" y="897404"/>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584522" y="1379893"/>
            <a:ext cx="5548475" cy="2585323"/>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TP-Link Archer AX73 Router</a:t>
            </a:r>
          </a:p>
          <a:p>
            <a:pPr marL="342900" indent="-342900" fontAlgn="ctr">
              <a:buFont typeface="Arial" panose="020B0604020202020204" pitchFamily="34" charset="0"/>
              <a:buChar char="•"/>
            </a:pPr>
            <a:r>
              <a:rPr lang="en-US" dirty="0"/>
              <a:t>AC1200 </a:t>
            </a:r>
            <a:r>
              <a:rPr lang="en-US" dirty="0" err="1"/>
              <a:t>OneMesh</a:t>
            </a:r>
            <a:r>
              <a:rPr lang="en-US" dirty="0"/>
              <a:t> Wi-Fi Range Extender</a:t>
            </a:r>
          </a:p>
          <a:p>
            <a:pPr marL="342900" indent="-342900" fontAlgn="ctr">
              <a:buFont typeface="Arial" panose="020B0604020202020204" pitchFamily="34" charset="0"/>
              <a:buChar char="•"/>
            </a:pPr>
            <a:r>
              <a:rPr lang="en-US" dirty="0"/>
              <a:t>Walls blocked signal, barn extender connection is hardwired</a:t>
            </a:r>
          </a:p>
          <a:p>
            <a:pPr marL="342900" indent="-342900" fontAlgn="ctr">
              <a:buFont typeface="Arial" panose="020B0604020202020204" pitchFamily="34" charset="0"/>
              <a:buChar char="•"/>
            </a:pPr>
            <a:r>
              <a:rPr lang="en-US" dirty="0"/>
              <a:t>Coop extender is 50 yards from Router, works amazing</a:t>
            </a:r>
          </a:p>
        </p:txBody>
      </p:sp>
      <p:pic>
        <p:nvPicPr>
          <p:cNvPr id="5" name="Picture 4" descr="A white device with a long white antenna&#10;&#10;Description automatically generated">
            <a:extLst>
              <a:ext uri="{FF2B5EF4-FFF2-40B4-BE49-F238E27FC236}">
                <a16:creationId xmlns:a16="http://schemas.microsoft.com/office/drawing/2014/main" id="{D748C021-5E7B-CE9A-B6F5-2D0F81D3D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99959" y="2003417"/>
            <a:ext cx="4018202" cy="3013651"/>
          </a:xfrm>
          <a:prstGeom prst="rect">
            <a:avLst/>
          </a:prstGeom>
        </p:spPr>
      </p:pic>
      <p:pic>
        <p:nvPicPr>
          <p:cNvPr id="8" name="Picture 7" descr="A white wifi router on a wood wall&#10;&#10;Description automatically generated">
            <a:extLst>
              <a:ext uri="{FF2B5EF4-FFF2-40B4-BE49-F238E27FC236}">
                <a16:creationId xmlns:a16="http://schemas.microsoft.com/office/drawing/2014/main" id="{638D5B4C-2216-9D7B-5052-72FB11CF1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965551" y="2106256"/>
            <a:ext cx="3900668" cy="2925501"/>
          </a:xfrm>
          <a:prstGeom prst="rect">
            <a:avLst/>
          </a:prstGeom>
        </p:spPr>
      </p:pic>
    </p:spTree>
    <p:extLst>
      <p:ext uri="{BB962C8B-B14F-4D97-AF65-F5344CB8AC3E}">
        <p14:creationId xmlns:p14="http://schemas.microsoft.com/office/powerpoint/2010/main" val="27852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1.875E-6 4.81481E-6 L 1.875E-6 0.01967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text&#10;&#10;Description automatically generated">
            <a:extLst>
              <a:ext uri="{FF2B5EF4-FFF2-40B4-BE49-F238E27FC236}">
                <a16:creationId xmlns:a16="http://schemas.microsoft.com/office/drawing/2014/main" id="{9A097CF6-4CE0-5340-63B3-9F9FF4719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7059092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333511"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000" dirty="0">
                <a:ln>
                  <a:noFill/>
                </a:ln>
                <a:gradFill>
                  <a:gsLst>
                    <a:gs pos="25000">
                      <a:srgbClr val="8DC8E8"/>
                    </a:gs>
                    <a:gs pos="75000">
                      <a:srgbClr val="CD98CF"/>
                    </a:gs>
                  </a:gsLst>
                  <a:lin ang="2700000" scaled="0"/>
                </a:gradFill>
                <a:cs typeface="Segoe UI Semibold" panose="020B0702040204020203" pitchFamily="34" charset="0"/>
              </a:rPr>
              <a:t>The Players</a:t>
            </a:r>
            <a:endParaRPr lang="en-CA" sz="40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endParaRPr lang="en-CA" sz="4000" dirty="0">
              <a:gradFill flip="none" rotWithShape="1">
                <a:gsLst>
                  <a:gs pos="12000">
                    <a:srgbClr val="FFFFFF"/>
                  </a:gs>
                  <a:gs pos="100000">
                    <a:srgbClr val="FFFFFF"/>
                  </a:gs>
                </a:gsLst>
                <a:lin ang="18900000" scaled="1"/>
                <a:tileRect/>
              </a:gradFill>
              <a:latin typeface="Segoe UI Semibold"/>
              <a:cs typeface="+mn-cs"/>
            </a:endParaRP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chicken in a yard&#10;&#10;Description automatically generated">
            <a:extLst>
              <a:ext uri="{FF2B5EF4-FFF2-40B4-BE49-F238E27FC236}">
                <a16:creationId xmlns:a16="http://schemas.microsoft.com/office/drawing/2014/main" id="{9014B2E7-9BE7-BEBA-0B9F-3A1EBD59C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8311" y="222812"/>
            <a:ext cx="2011825" cy="2682433"/>
          </a:xfrm>
          <a:prstGeom prst="rect">
            <a:avLst/>
          </a:prstGeom>
        </p:spPr>
      </p:pic>
      <p:pic>
        <p:nvPicPr>
          <p:cNvPr id="4" name="Picture 3" descr="A chicken in a yard&#10;&#10;Description automatically generated">
            <a:extLst>
              <a:ext uri="{FF2B5EF4-FFF2-40B4-BE49-F238E27FC236}">
                <a16:creationId xmlns:a16="http://schemas.microsoft.com/office/drawing/2014/main" id="{8617B8C6-2EE1-C45B-E839-C89E96556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922" y="288715"/>
            <a:ext cx="2011825" cy="2682433"/>
          </a:xfrm>
          <a:prstGeom prst="rect">
            <a:avLst/>
          </a:prstGeom>
        </p:spPr>
      </p:pic>
      <p:pic>
        <p:nvPicPr>
          <p:cNvPr id="5" name="Picture 4" descr="A chicken in a yard&#10;&#10;Description automatically generated">
            <a:extLst>
              <a:ext uri="{FF2B5EF4-FFF2-40B4-BE49-F238E27FC236}">
                <a16:creationId xmlns:a16="http://schemas.microsoft.com/office/drawing/2014/main" id="{DE322DEE-B0AC-0C22-A279-FA777546C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8311" y="3359510"/>
            <a:ext cx="2035953" cy="2714603"/>
          </a:xfrm>
          <a:prstGeom prst="rect">
            <a:avLst/>
          </a:prstGeom>
        </p:spPr>
      </p:pic>
      <p:sp>
        <p:nvSpPr>
          <p:cNvPr id="6" name="TextBox 5">
            <a:extLst>
              <a:ext uri="{FF2B5EF4-FFF2-40B4-BE49-F238E27FC236}">
                <a16:creationId xmlns:a16="http://schemas.microsoft.com/office/drawing/2014/main" id="{58B02FF3-59DC-FAFA-27CE-35C55C4E842F}"/>
              </a:ext>
            </a:extLst>
          </p:cNvPr>
          <p:cNvSpPr txBox="1"/>
          <p:nvPr/>
        </p:nvSpPr>
        <p:spPr>
          <a:xfrm>
            <a:off x="6906108" y="2944048"/>
            <a:ext cx="1075936" cy="369332"/>
          </a:xfrm>
          <a:prstGeom prst="rect">
            <a:avLst/>
          </a:prstGeom>
          <a:noFill/>
        </p:spPr>
        <p:txBody>
          <a:bodyPr wrap="none" rtlCol="0">
            <a:spAutoFit/>
          </a:bodyPr>
          <a:lstStyle/>
          <a:p>
            <a:r>
              <a:rPr lang="en-US" dirty="0">
                <a:solidFill>
                  <a:schemeClr val="bg1"/>
                </a:solidFill>
              </a:rPr>
              <a:t>Christine</a:t>
            </a:r>
          </a:p>
        </p:txBody>
      </p:sp>
      <p:sp>
        <p:nvSpPr>
          <p:cNvPr id="7" name="TextBox 6">
            <a:extLst>
              <a:ext uri="{FF2B5EF4-FFF2-40B4-BE49-F238E27FC236}">
                <a16:creationId xmlns:a16="http://schemas.microsoft.com/office/drawing/2014/main" id="{0AA40ED8-D40A-71CA-FAE8-1431D888366D}"/>
              </a:ext>
            </a:extLst>
          </p:cNvPr>
          <p:cNvSpPr txBox="1"/>
          <p:nvPr/>
        </p:nvSpPr>
        <p:spPr>
          <a:xfrm>
            <a:off x="10156304" y="2944048"/>
            <a:ext cx="782587" cy="369332"/>
          </a:xfrm>
          <a:prstGeom prst="rect">
            <a:avLst/>
          </a:prstGeom>
          <a:noFill/>
        </p:spPr>
        <p:txBody>
          <a:bodyPr wrap="none" rtlCol="0">
            <a:spAutoFit/>
          </a:bodyPr>
          <a:lstStyle/>
          <a:p>
            <a:r>
              <a:rPr lang="en-US" dirty="0">
                <a:solidFill>
                  <a:schemeClr val="bg1"/>
                </a:solidFill>
              </a:rPr>
              <a:t>Susan</a:t>
            </a:r>
          </a:p>
        </p:txBody>
      </p:sp>
      <p:sp>
        <p:nvSpPr>
          <p:cNvPr id="9" name="TextBox 8">
            <a:extLst>
              <a:ext uri="{FF2B5EF4-FFF2-40B4-BE49-F238E27FC236}">
                <a16:creationId xmlns:a16="http://schemas.microsoft.com/office/drawing/2014/main" id="{F5736973-B217-73E4-8613-7CD28B8434C6}"/>
              </a:ext>
            </a:extLst>
          </p:cNvPr>
          <p:cNvSpPr txBox="1"/>
          <p:nvPr/>
        </p:nvSpPr>
        <p:spPr>
          <a:xfrm>
            <a:off x="7122513" y="6097793"/>
            <a:ext cx="643125" cy="369332"/>
          </a:xfrm>
          <a:prstGeom prst="rect">
            <a:avLst/>
          </a:prstGeom>
          <a:noFill/>
        </p:spPr>
        <p:txBody>
          <a:bodyPr wrap="none" rtlCol="0">
            <a:spAutoFit/>
          </a:bodyPr>
          <a:lstStyle/>
          <a:p>
            <a:r>
              <a:rPr lang="en-US" dirty="0">
                <a:solidFill>
                  <a:schemeClr val="bg1"/>
                </a:solidFill>
              </a:rPr>
              <a:t>Lucy</a:t>
            </a:r>
          </a:p>
        </p:txBody>
      </p:sp>
      <p:pic>
        <p:nvPicPr>
          <p:cNvPr id="13" name="Picture 12" descr="A chicken standing on the ground&#10;&#10;Description automatically generated">
            <a:extLst>
              <a:ext uri="{FF2B5EF4-FFF2-40B4-BE49-F238E27FC236}">
                <a16:creationId xmlns:a16="http://schemas.microsoft.com/office/drawing/2014/main" id="{30EA77BD-8914-7C2D-3DCD-A4CB050CE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200229" y="3699417"/>
            <a:ext cx="2719252" cy="2039439"/>
          </a:xfrm>
          <a:prstGeom prst="rect">
            <a:avLst/>
          </a:prstGeom>
        </p:spPr>
      </p:pic>
      <p:sp>
        <p:nvSpPr>
          <p:cNvPr id="16" name="TextBox 15">
            <a:extLst>
              <a:ext uri="{FF2B5EF4-FFF2-40B4-BE49-F238E27FC236}">
                <a16:creationId xmlns:a16="http://schemas.microsoft.com/office/drawing/2014/main" id="{69252F5B-5EE8-795A-60B9-FF8025649486}"/>
              </a:ext>
            </a:extLst>
          </p:cNvPr>
          <p:cNvSpPr txBox="1"/>
          <p:nvPr/>
        </p:nvSpPr>
        <p:spPr>
          <a:xfrm>
            <a:off x="10168563" y="6097793"/>
            <a:ext cx="939681" cy="369332"/>
          </a:xfrm>
          <a:prstGeom prst="rect">
            <a:avLst/>
          </a:prstGeom>
          <a:noFill/>
        </p:spPr>
        <p:txBody>
          <a:bodyPr wrap="none" rtlCol="0">
            <a:spAutoFit/>
          </a:bodyPr>
          <a:lstStyle/>
          <a:p>
            <a:r>
              <a:rPr lang="en-US" dirty="0">
                <a:solidFill>
                  <a:schemeClr val="bg1"/>
                </a:solidFill>
              </a:rPr>
              <a:t>Jeannie</a:t>
            </a:r>
          </a:p>
        </p:txBody>
      </p:sp>
      <p:sp>
        <p:nvSpPr>
          <p:cNvPr id="2" name="TextBox 1">
            <a:extLst>
              <a:ext uri="{FF2B5EF4-FFF2-40B4-BE49-F238E27FC236}">
                <a16:creationId xmlns:a16="http://schemas.microsoft.com/office/drawing/2014/main" id="{BCBC1BEF-5F0F-8E7E-AC3E-7FB29E5F6A36}"/>
              </a:ext>
            </a:extLst>
          </p:cNvPr>
          <p:cNvSpPr txBox="1"/>
          <p:nvPr/>
        </p:nvSpPr>
        <p:spPr>
          <a:xfrm>
            <a:off x="-87279" y="52643"/>
            <a:ext cx="5573679" cy="701731"/>
          </a:xfrm>
          <a:prstGeom prst="rect">
            <a:avLst/>
          </a:prstGeom>
          <a:noFill/>
        </p:spPr>
        <p:txBody>
          <a:bodyPr wrap="square">
            <a:spAutoFit/>
          </a:bodyPr>
          <a:lstStyle/>
          <a:p>
            <a:pPr defTabSz="797999" fontAlgn="base">
              <a:lnSpc>
                <a:spcPct val="90000"/>
              </a:lnSpc>
              <a:spcAft>
                <a:spcPct val="0"/>
              </a:spcAft>
              <a:tabLst>
                <a:tab pos="920876" algn="l"/>
              </a:tabLst>
              <a:defRPr/>
            </a:pPr>
            <a:r>
              <a:rPr lang="en-CA" sz="4400" spc="-50" dirty="0">
                <a:gradFill>
                  <a:gsLst>
                    <a:gs pos="25000">
                      <a:srgbClr val="8DC8E8"/>
                    </a:gs>
                    <a:gs pos="75000">
                      <a:srgbClr val="CD98CF"/>
                    </a:gs>
                  </a:gsLst>
                  <a:lin ang="2700000" scaled="0"/>
                </a:gradFill>
                <a:latin typeface="+mj-lt"/>
                <a:cs typeface="Segoe UI Semibold" panose="020B0702040204020203" pitchFamily="34" charset="0"/>
              </a:rPr>
              <a:t>What’s next?</a:t>
            </a:r>
          </a:p>
        </p:txBody>
      </p:sp>
    </p:spTree>
    <p:extLst>
      <p:ext uri="{BB962C8B-B14F-4D97-AF65-F5344CB8AC3E}">
        <p14:creationId xmlns:p14="http://schemas.microsoft.com/office/powerpoint/2010/main" val="18584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err="1">
                <a:ln>
                  <a:noFill/>
                </a:ln>
                <a:gradFill>
                  <a:gsLst>
                    <a:gs pos="25000">
                      <a:srgbClr val="8DC8E8"/>
                    </a:gs>
                    <a:gs pos="75000">
                      <a:srgbClr val="CD98CF"/>
                    </a:gs>
                  </a:gsLst>
                  <a:lin ang="2700000" scaled="0"/>
                </a:gradFill>
                <a:cs typeface="Segoe UI Semibold" panose="020B0702040204020203" pitchFamily="34" charset="0"/>
              </a:rPr>
              <a:t>Whats</a:t>
            </a:r>
            <a:r>
              <a:rPr lang="en-CA" sz="4400" dirty="0">
                <a:ln>
                  <a:noFill/>
                </a:ln>
                <a:gradFill>
                  <a:gsLst>
                    <a:gs pos="25000">
                      <a:srgbClr val="8DC8E8"/>
                    </a:gs>
                    <a:gs pos="75000">
                      <a:srgbClr val="CD98CF"/>
                    </a:gs>
                  </a:gsLst>
                  <a:lin ang="2700000" scaled="0"/>
                </a:gradFill>
                <a:cs typeface="Segoe UI Semibold" panose="020B0702040204020203" pitchFamily="34" charset="0"/>
              </a:rPr>
              <a:t> Next?</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Better engagement</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52934"/>
            <a:ext cx="5548475"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endParaRPr lang="en-US" dirty="0"/>
          </a:p>
        </p:txBody>
      </p:sp>
      <p:sp>
        <p:nvSpPr>
          <p:cNvPr id="3" name="TextBox 2">
            <a:extLst>
              <a:ext uri="{FF2B5EF4-FFF2-40B4-BE49-F238E27FC236}">
                <a16:creationId xmlns:a16="http://schemas.microsoft.com/office/drawing/2014/main" id="{EA1596A8-BBAA-65BA-31A7-8998A31F5E94}"/>
              </a:ext>
            </a:extLst>
          </p:cNvPr>
          <p:cNvSpPr txBox="1"/>
          <p:nvPr/>
        </p:nvSpPr>
        <p:spPr>
          <a:xfrm>
            <a:off x="6514290" y="1003876"/>
            <a:ext cx="5548475" cy="7017306"/>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CA" dirty="0">
                <a:gradFill flip="none" rotWithShape="1">
                  <a:gsLst>
                    <a:gs pos="12000">
                      <a:srgbClr val="FFFFFF"/>
                    </a:gs>
                    <a:gs pos="100000">
                      <a:srgbClr val="FFFFFF"/>
                    </a:gs>
                  </a:gsLst>
                  <a:lin ang="18900000" scaled="1"/>
                  <a:tileRect/>
                </a:gradFill>
              </a:rPr>
              <a:t>Better chicken descriptions</a:t>
            </a:r>
            <a:endParaRPr lang="en-US" dirty="0"/>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Replace hardcoded responses/jobs with more natural responses.</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Store conversation summary daily as block of text, user could ask what happened on July 1</a:t>
            </a:r>
            <a:r>
              <a:rPr lang="en-US" baseline="30000" dirty="0"/>
              <a:t>st</a:t>
            </a:r>
            <a:r>
              <a:rPr lang="en-US" dirty="0"/>
              <a:t> (</a:t>
            </a:r>
            <a:r>
              <a:rPr lang="en-US" dirty="0" err="1"/>
              <a:t>langchain</a:t>
            </a:r>
            <a:r>
              <a:rPr lang="en-US" dirty="0"/>
              <a:t>)</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Post when new job is added</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Priority task posts based on device presence</a:t>
            </a:r>
          </a:p>
          <a:p>
            <a:pPr fontAlgn="ctr"/>
            <a:endParaRPr lang="en-US" dirty="0"/>
          </a:p>
          <a:p>
            <a:pPr fontAlgn="ctr"/>
            <a:endParaRPr lang="en-US" dirty="0"/>
          </a:p>
          <a:p>
            <a:pPr fontAlgn="ctr"/>
            <a:endParaRPr lang="en-US" dirty="0"/>
          </a:p>
          <a:p>
            <a:pPr fontAlgn="ctr"/>
            <a:endParaRPr lang="en-US" dirty="0"/>
          </a:p>
          <a:p>
            <a:pPr fontAlgn="ctr"/>
            <a:endParaRPr lang="en-US" dirty="0"/>
          </a:p>
          <a:p>
            <a:pPr fontAlgn="ctr"/>
            <a:endParaRPr lang="en-US" dirty="0"/>
          </a:p>
        </p:txBody>
      </p:sp>
    </p:spTree>
    <p:extLst>
      <p:ext uri="{BB962C8B-B14F-4D97-AF65-F5344CB8AC3E}">
        <p14:creationId xmlns:p14="http://schemas.microsoft.com/office/powerpoint/2010/main" val="210220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nodePh="1">
                                  <p:stCondLst>
                                    <p:cond delay="0"/>
                                  </p:stCondLst>
                                  <p:endCondLst>
                                    <p:cond evt="begin" delay="0">
                                      <p:tn val="14"/>
                                    </p:cond>
                                  </p:end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3.95833E-6 3.7037E-7 L 3.95833E-6 0.01968 " pathEditMode="relative" rAng="0" ptsTypes="AA">
                                      <p:cBhvr>
                                        <p:cTn id="20"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462012" y="1754289"/>
            <a:ext cx="5119663" cy="29361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dirty="0">
                <a:ln>
                  <a:noFill/>
                </a:ln>
                <a:gradFill>
                  <a:gsLst>
                    <a:gs pos="25000">
                      <a:srgbClr val="8DC8E8"/>
                    </a:gs>
                    <a:gs pos="75000">
                      <a:srgbClr val="CD98CF"/>
                    </a:gs>
                  </a:gsLst>
                  <a:lin ang="2700000" scaled="0"/>
                </a:gradFill>
                <a:cs typeface="Segoe UI Semibold" panose="020B0702040204020203" pitchFamily="34" charset="0"/>
              </a:rPr>
              <a:t>What about old technology?</a:t>
            </a:r>
            <a:endParaRPr lang="en-CA"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Big chalk board</a:t>
            </a:r>
          </a:p>
          <a:p>
            <a:pPr defTabSz="797999" fontAlgn="base">
              <a:lnSpc>
                <a:spcPct val="90000"/>
              </a:lnSpc>
              <a:spcAft>
                <a:spcPct val="0"/>
              </a:spcAft>
              <a:tabLst>
                <a:tab pos="920876" algn="l"/>
              </a:tabLst>
              <a:defRPr/>
            </a:pPr>
            <a:endParaRPr lang="en-CA" sz="2800" dirty="0">
              <a:gradFill flip="none" rotWithShape="1">
                <a:gsLst>
                  <a:gs pos="12000">
                    <a:srgbClr val="FFFFFF"/>
                  </a:gs>
                  <a:gs pos="100000">
                    <a:srgbClr val="FFFFFF"/>
                  </a:gs>
                </a:gsLst>
                <a:lin ang="18900000" scaled="1"/>
                <a:tileRect/>
              </a:gradFill>
              <a:latin typeface="Segoe UI Semibold"/>
              <a:cs typeface="+mn-cs"/>
            </a:endParaRP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Too much reading</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Bad handwriting</a:t>
            </a:r>
          </a:p>
          <a:p>
            <a:pPr marL="457200" indent="-457200" defTabSz="797999" fontAlgn="base">
              <a:lnSpc>
                <a:spcPct val="90000"/>
              </a:lnSpc>
              <a:spcAft>
                <a:spcPct val="0"/>
              </a:spcAft>
              <a:buFont typeface="Arial" panose="020B0604020202020204" pitchFamily="34" charset="0"/>
              <a:buChar char="•"/>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No remote access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639880"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A person holding a chalkboard&#10;&#10;Description automatically generated">
            <a:extLst>
              <a:ext uri="{FF2B5EF4-FFF2-40B4-BE49-F238E27FC236}">
                <a16:creationId xmlns:a16="http://schemas.microsoft.com/office/drawing/2014/main" id="{5C868E93-D1E4-B222-8389-38F519899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536" y="1599294"/>
            <a:ext cx="6114903" cy="3439633"/>
          </a:xfrm>
          <a:prstGeom prst="rect">
            <a:avLst/>
          </a:prstGeom>
        </p:spPr>
      </p:pic>
    </p:spTree>
    <p:extLst>
      <p:ext uri="{BB962C8B-B14F-4D97-AF65-F5344CB8AC3E}">
        <p14:creationId xmlns:p14="http://schemas.microsoft.com/office/powerpoint/2010/main" val="66976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What’s Next?</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New Features</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211865"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52934"/>
            <a:ext cx="5548475"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endParaRPr lang="en-US" dirty="0"/>
          </a:p>
        </p:txBody>
      </p:sp>
      <p:sp>
        <p:nvSpPr>
          <p:cNvPr id="3" name="TextBox 2">
            <a:extLst>
              <a:ext uri="{FF2B5EF4-FFF2-40B4-BE49-F238E27FC236}">
                <a16:creationId xmlns:a16="http://schemas.microsoft.com/office/drawing/2014/main" id="{EA1596A8-BBAA-65BA-31A7-8998A31F5E94}"/>
              </a:ext>
            </a:extLst>
          </p:cNvPr>
          <p:cNvSpPr txBox="1"/>
          <p:nvPr/>
        </p:nvSpPr>
        <p:spPr>
          <a:xfrm>
            <a:off x="5827936" y="588890"/>
            <a:ext cx="5548475" cy="6894195"/>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a:buFont typeface="Arial" panose="020B0604020202020204" pitchFamily="34" charset="0"/>
              <a:buChar char="•"/>
            </a:pPr>
            <a:r>
              <a:rPr lang="en-US" dirty="0"/>
              <a:t>Refactor Bot logic into API</a:t>
            </a:r>
          </a:p>
          <a:p>
            <a:pPr lvl="1"/>
            <a:r>
              <a:rPr lang="en-US" sz="2000" dirty="0">
                <a:solidFill>
                  <a:schemeClr val="bg1"/>
                </a:solidFill>
              </a:rPr>
              <a:t>Use Flask instead of Express? Is performance scaling for API used by a Bot important?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Payroll</a:t>
            </a:r>
          </a:p>
          <a:p>
            <a:pPr lvl="1"/>
            <a:r>
              <a:rPr lang="en-US" sz="2000" dirty="0">
                <a:solidFill>
                  <a:schemeClr val="bg1"/>
                </a:solidFill>
              </a:rPr>
              <a:t>Replace google sheets</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Missing Keywords background process</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Image conversation context</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Daily Praise</a:t>
            </a:r>
          </a:p>
          <a:p>
            <a:pPr lvl="1"/>
            <a:r>
              <a:rPr lang="en-US" sz="2000" dirty="0">
                <a:solidFill>
                  <a:schemeClr val="bg1"/>
                </a:solidFill>
              </a:rPr>
              <a:t>Take completed/in progress jobs and generate praise</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Streaming Stories</a:t>
            </a:r>
          </a:p>
          <a:p>
            <a:pPr marL="800100" lvl="1" indent="-342900">
              <a:buFont typeface="Arial" panose="020B0604020202020204" pitchFamily="34" charset="0"/>
              <a:buChar char="•"/>
            </a:pPr>
            <a:endParaRPr lang="en-US" dirty="0">
              <a:solidFill>
                <a:schemeClr val="bg1"/>
              </a:solidFill>
            </a:endParaRPr>
          </a:p>
          <a:p>
            <a:pPr marL="800100" lvl="1"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69741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nodePh="1">
                                  <p:stCondLst>
                                    <p:cond delay="0"/>
                                  </p:stCondLst>
                                  <p:endCondLst>
                                    <p:cond evt="begin" delay="0">
                                      <p:tn val="14"/>
                                    </p:cond>
                                  </p:end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2.08333E-6 3.33333E-6 L 2.08333E-6 0.01967 " pathEditMode="relative" rAng="0" ptsTypes="AA">
                                      <p:cBhvr>
                                        <p:cTn id="20"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P spid="3" grpId="0"/>
      <p:bldP spid="3"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908724" y="2293304"/>
            <a:ext cx="458632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What’s Next?</a:t>
            </a:r>
            <a:endParaRPr lang="en-CA" sz="4400" dirty="0">
              <a:gradFill flip="none" rotWithShape="1">
                <a:gsLst>
                  <a:gs pos="12000">
                    <a:srgbClr val="FFFFFF"/>
                  </a:gs>
                  <a:gs pos="100000">
                    <a:srgbClr val="FFFFFF"/>
                  </a:gs>
                </a:gsLst>
                <a:lin ang="18900000" scaled="1"/>
                <a:tileRect/>
              </a:gradFill>
              <a:latin typeface="Segoe UI Semibold"/>
              <a:cs typeface="+mn-cs"/>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Maintenance</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3A0F2-6D7C-8DC1-1A86-8CC64F98538C}"/>
              </a:ext>
            </a:extLst>
          </p:cNvPr>
          <p:cNvSpPr txBox="1"/>
          <p:nvPr/>
        </p:nvSpPr>
        <p:spPr>
          <a:xfrm>
            <a:off x="6096000" y="1152934"/>
            <a:ext cx="5548475" cy="36933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endParaRPr lang="en-US" dirty="0"/>
          </a:p>
        </p:txBody>
      </p:sp>
      <p:sp>
        <p:nvSpPr>
          <p:cNvPr id="3" name="TextBox 2">
            <a:extLst>
              <a:ext uri="{FF2B5EF4-FFF2-40B4-BE49-F238E27FC236}">
                <a16:creationId xmlns:a16="http://schemas.microsoft.com/office/drawing/2014/main" id="{EA1596A8-BBAA-65BA-31A7-8998A31F5E94}"/>
              </a:ext>
            </a:extLst>
          </p:cNvPr>
          <p:cNvSpPr txBox="1"/>
          <p:nvPr/>
        </p:nvSpPr>
        <p:spPr>
          <a:xfrm>
            <a:off x="6643525" y="1152934"/>
            <a:ext cx="5548475" cy="3323987"/>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342900" indent="-342900" fontAlgn="ctr">
              <a:buFont typeface="Arial" panose="020B0604020202020204" pitchFamily="34" charset="0"/>
              <a:buChar char="•"/>
            </a:pPr>
            <a:r>
              <a:rPr lang="en-US" dirty="0"/>
              <a:t>Detect problems (cameras offline, database offline)</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Bot offline can’t tell you its offline</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Who’s home to check – device presence</a:t>
            </a:r>
          </a:p>
          <a:p>
            <a:pPr marL="342900" indent="-34290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dirty="0"/>
              <a:t>Cost alerts</a:t>
            </a:r>
          </a:p>
        </p:txBody>
      </p:sp>
    </p:spTree>
    <p:extLst>
      <p:ext uri="{BB962C8B-B14F-4D97-AF65-F5344CB8AC3E}">
        <p14:creationId xmlns:p14="http://schemas.microsoft.com/office/powerpoint/2010/main" val="392929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nodePh="1">
                                  <p:stCondLst>
                                    <p:cond delay="0"/>
                                  </p:stCondLst>
                                  <p:endCondLst>
                                    <p:cond evt="begin" delay="0">
                                      <p:tn val="14"/>
                                    </p:cond>
                                  </p:endCondLst>
                                  <p:childTnLst>
                                    <p:animMotion origin="layout" path="M 3.95833E-6 3.7037E-7 L 3.95833E-6 0.01968 " pathEditMode="relative" rAng="0" ptsTypes="AA">
                                      <p:cBhvr>
                                        <p:cTn id="15" dur="500" spd="-100000" fill="hold"/>
                                        <p:tgtEl>
                                          <p:spTgt spid="2"/>
                                        </p:tgtEl>
                                        <p:attrNameLst>
                                          <p:attrName>ppt_x</p:attrName>
                                          <p:attrName>ppt_y</p:attrName>
                                        </p:attrNameLst>
                                      </p:cBhvr>
                                      <p:rCtr x="0" y="972"/>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3.95833E-6 3.7037E-7 L 3.95833E-6 0.01968 " pathEditMode="relative" rAng="0" ptsTypes="AA">
                                      <p:cBhvr>
                                        <p:cTn id="20"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P spid="3" grpId="0"/>
      <p:bldP spid="3"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4">
            <a:extLst>
              <a:ext uri="{FF2B5EF4-FFF2-40B4-BE49-F238E27FC236}">
                <a16:creationId xmlns:a16="http://schemas.microsoft.com/office/drawing/2014/main" id="{86F2F74F-277B-1E84-9FAC-021F737009D6}"/>
              </a:ext>
            </a:extLst>
          </p:cNvPr>
          <p:cNvSpPr txBox="1">
            <a:spLocks/>
          </p:cNvSpPr>
          <p:nvPr/>
        </p:nvSpPr>
        <p:spPr>
          <a:xfrm>
            <a:off x="2222937" y="2397570"/>
            <a:ext cx="7746125"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rtl="0" eaLnBrk="1" fontAlgn="base" latinLnBrk="0" hangingPunct="1">
              <a:lnSpc>
                <a:spcPct val="90000"/>
              </a:lnSpc>
              <a:spcBef>
                <a:spcPct val="0"/>
              </a:spcBef>
              <a:spcAft>
                <a:spcPct val="0"/>
              </a:spcAft>
              <a:buNone/>
              <a:tabLst>
                <a:tab pos="920876" algn="l"/>
              </a:tabLst>
              <a:defRPr sz="3600" b="0" kern="1200" cap="none" spc="-50" baseline="0">
                <a:ln w="3175">
                  <a:noFill/>
                </a:ln>
                <a:gradFill flip="none" rotWithShape="1">
                  <a:gsLst>
                    <a:gs pos="12000">
                      <a:srgbClr val="FFFFFF"/>
                    </a:gs>
                    <a:gs pos="100000">
                      <a:srgbClr val="FFFFFF"/>
                    </a:gs>
                  </a:gsLst>
                  <a:lin ang="18900000" scaled="1"/>
                  <a:tileRect/>
                </a:gradFill>
                <a:effectLst/>
                <a:latin typeface="Segoe UI Semibold"/>
                <a:ea typeface="+mj-ea"/>
                <a:cs typeface="+mj-cs"/>
              </a:defRPr>
            </a:lvl1pPr>
          </a:lstStyle>
          <a:p>
            <a:pPr>
              <a:defRPr/>
            </a:pPr>
            <a:r>
              <a:rPr lang="en-CA" sz="4800" dirty="0">
                <a:gradFill>
                  <a:gsLst>
                    <a:gs pos="0">
                      <a:srgbClr val="8DC8E8"/>
                    </a:gs>
                    <a:gs pos="100000">
                      <a:srgbClr val="CD98CF"/>
                    </a:gs>
                  </a:gsLst>
                  <a:lin ang="2700000" scaled="0"/>
                </a:gradFill>
                <a:ea typeface="+mn-ea"/>
                <a:cs typeface="Segoe UI"/>
              </a:rPr>
              <a:t>Questions?</a:t>
            </a:r>
            <a:endParaRPr lang="en-CA" sz="3200" dirty="0">
              <a:ea typeface="+mn-ea"/>
              <a:cs typeface="+mn-cs"/>
            </a:endParaRPr>
          </a:p>
        </p:txBody>
      </p:sp>
    </p:spTree>
    <p:extLst>
      <p:ext uri="{BB962C8B-B14F-4D97-AF65-F5344CB8AC3E}">
        <p14:creationId xmlns:p14="http://schemas.microsoft.com/office/powerpoint/2010/main" val="299796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0 -1.11111E-6 L 0 0.02778 " pathEditMode="relative" rAng="0" ptsTypes="AA">
                                      <p:cBhvr>
                                        <p:cTn id="9" dur="700" spd="-100000" fill="hold"/>
                                        <p:tgtEl>
                                          <p:spTgt spid="3"/>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612753C-BC87-F01C-9A4A-DF5556B9E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925" y="138804"/>
            <a:ext cx="9075999" cy="62896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DB2B13-6B14-4C98-60AC-FD5EF5E719D7}"/>
              </a:ext>
            </a:extLst>
          </p:cNvPr>
          <p:cNvSpPr txBox="1"/>
          <p:nvPr/>
        </p:nvSpPr>
        <p:spPr>
          <a:xfrm>
            <a:off x="3078223" y="6496871"/>
            <a:ext cx="9113777" cy="307777"/>
          </a:xfrm>
          <a:prstGeom prst="rect">
            <a:avLst/>
          </a:prstGeom>
          <a:noFill/>
        </p:spPr>
        <p:txBody>
          <a:bodyPr wrap="none" rtlCol="0">
            <a:spAutoFit/>
          </a:bodyPr>
          <a:lstStyle/>
          <a:p>
            <a:r>
              <a:rPr lang="en-US" sz="1400" dirty="0">
                <a:solidFill>
                  <a:schemeClr val="bg1"/>
                </a:solidFill>
              </a:rPr>
              <a:t>https://cobusgreyling.medium.com/emerging-large-language-model-llm-application-architecture-cba0e7862037</a:t>
            </a:r>
          </a:p>
        </p:txBody>
      </p:sp>
    </p:spTree>
    <p:extLst>
      <p:ext uri="{BB962C8B-B14F-4D97-AF65-F5344CB8AC3E}">
        <p14:creationId xmlns:p14="http://schemas.microsoft.com/office/powerpoint/2010/main" val="3309362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DB2B13-6B14-4C98-60AC-FD5EF5E719D7}"/>
              </a:ext>
            </a:extLst>
          </p:cNvPr>
          <p:cNvSpPr txBox="1"/>
          <p:nvPr/>
        </p:nvSpPr>
        <p:spPr>
          <a:xfrm>
            <a:off x="5184816" y="6184354"/>
            <a:ext cx="6488058" cy="307777"/>
          </a:xfrm>
          <a:prstGeom prst="rect">
            <a:avLst/>
          </a:prstGeom>
          <a:noFill/>
        </p:spPr>
        <p:txBody>
          <a:bodyPr wrap="none" rtlCol="0">
            <a:spAutoFit/>
          </a:bodyPr>
          <a:lstStyle/>
          <a:p>
            <a:r>
              <a:rPr lang="en-US" sz="1400" dirty="0">
                <a:solidFill>
                  <a:schemeClr val="bg1"/>
                </a:solidFill>
              </a:rPr>
              <a:t>https://github.blog/ai-and-ml/llms/the-architecture-of-todays-llm-applications/</a:t>
            </a:r>
          </a:p>
        </p:txBody>
      </p:sp>
      <p:pic>
        <p:nvPicPr>
          <p:cNvPr id="2050" name="Picture 2" descr="Flow chart that reads from right to left, showing components of a large language model application and how they all work together.">
            <a:extLst>
              <a:ext uri="{FF2B5EF4-FFF2-40B4-BE49-F238E27FC236}">
                <a16:creationId xmlns:a16="http://schemas.microsoft.com/office/drawing/2014/main" id="{7953069D-0194-36C2-B9BA-30D2F3907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73" y="208079"/>
            <a:ext cx="10860913" cy="576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899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315111" y="476131"/>
            <a:ext cx="4407233" cy="5913546"/>
          </a:xfrm>
          <a:prstGeom prst="rect">
            <a:avLst/>
          </a:prstGeom>
          <a:solidFill>
            <a:srgbClr val="E6F6F7"/>
          </a:solidFill>
        </p:spPr>
        <p:txBody>
          <a:bodyPr/>
          <a:lstStyle/>
          <a:p>
            <a:endParaRPr lang="en-US"/>
          </a:p>
        </p:txBody>
      </p:sp>
      <p:pic>
        <p:nvPicPr>
          <p:cNvPr id="3" name="Object 2" descr="preencoded.png"/>
          <p:cNvPicPr>
            <a:picLocks noChangeAspect="1"/>
          </p:cNvPicPr>
          <p:nvPr/>
        </p:nvPicPr>
        <p:blipFill>
          <a:blip r:embed="rId3"/>
          <a:srcRect l="-25980" t="-19340" r="-25980" b="-19340"/>
          <a:stretch/>
        </p:blipFill>
        <p:spPr>
          <a:xfrm>
            <a:off x="7315111" y="476131"/>
            <a:ext cx="4407233" cy="5913546"/>
          </a:xfrm>
          <a:prstGeom prst="rect">
            <a:avLst/>
          </a:prstGeom>
        </p:spPr>
      </p:pic>
      <p:sp>
        <p:nvSpPr>
          <p:cNvPr id="4" name="Object 3"/>
          <p:cNvSpPr/>
          <p:nvPr/>
        </p:nvSpPr>
        <p:spPr>
          <a:xfrm>
            <a:off x="1321657" y="2955821"/>
            <a:ext cx="4671797" cy="563739"/>
          </a:xfrm>
          <a:prstGeom prst="rect">
            <a:avLst/>
          </a:prstGeom>
          <a:noFill/>
        </p:spPr>
        <p:txBody>
          <a:bodyPr wrap="square" lIns="0" tIns="0" rIns="0" bIns="0" rtlCol="0" anchor="t"/>
          <a:lstStyle/>
          <a:p>
            <a:pPr algn="ctr">
              <a:lnSpc>
                <a:spcPts val="4440"/>
              </a:lnSpc>
              <a:buNone/>
            </a:pPr>
            <a:r>
              <a:rPr lang="en-US" sz="3750" dirty="0">
                <a:solidFill>
                  <a:schemeClr val="bg1"/>
                </a:solidFill>
                <a:latin typeface="Trocchi" pitchFamily="34" charset="0"/>
                <a:ea typeface="Trocchi" pitchFamily="34" charset="-122"/>
                <a:cs typeface="Trocchi" pitchFamily="34" charset="-120"/>
              </a:rPr>
              <a:t>Decision Trees '94</a:t>
            </a:r>
            <a:endParaRPr lang="en-US" dirty="0">
              <a:solidFill>
                <a:schemeClr val="bg1"/>
              </a:solidFill>
            </a:endParaRPr>
          </a:p>
        </p:txBody>
      </p:sp>
      <p:sp>
        <p:nvSpPr>
          <p:cNvPr id="5" name="Object 4"/>
          <p:cNvSpPr/>
          <p:nvPr/>
        </p:nvSpPr>
        <p:spPr>
          <a:xfrm>
            <a:off x="1321657" y="3636688"/>
            <a:ext cx="4671797" cy="213307"/>
          </a:xfrm>
          <a:prstGeom prst="rect">
            <a:avLst/>
          </a:prstGeom>
          <a:noFill/>
        </p:spPr>
        <p:txBody>
          <a:bodyPr wrap="square" lIns="0" tIns="0" rIns="0" bIns="0" rtlCol="0" anchor="t"/>
          <a:lstStyle/>
          <a:p>
            <a:pPr algn="ctr">
              <a:lnSpc>
                <a:spcPts val="1680"/>
              </a:lnSpc>
              <a:spcBef>
                <a:spcPts val="904"/>
              </a:spcBef>
              <a:buNone/>
            </a:pPr>
            <a:r>
              <a:rPr lang="en-US" sz="1200" b="1" dirty="0">
                <a:solidFill>
                  <a:schemeClr val="bg1"/>
                </a:solidFill>
                <a:latin typeface="Montserrat" pitchFamily="34" charset="0"/>
                <a:ea typeface="Montserrat" pitchFamily="34" charset="-122"/>
                <a:cs typeface="Montserrat" pitchFamily="34" charset="-120"/>
              </a:rPr>
              <a:t>GIL'S CAFE, MILWAUKEE, WI. LATE 20TH CENTURY</a:t>
            </a:r>
            <a:endParaRPr lang="en-US" dirty="0">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4">
            <a:extLst>
              <a:ext uri="{FF2B5EF4-FFF2-40B4-BE49-F238E27FC236}">
                <a16:creationId xmlns:a16="http://schemas.microsoft.com/office/drawing/2014/main" id="{D1E63BDA-47B1-0E45-3E2A-65C8F7347C24}"/>
              </a:ext>
            </a:extLst>
          </p:cNvPr>
          <p:cNvSpPr txBox="1">
            <a:spLocks/>
          </p:cNvSpPr>
          <p:nvPr/>
        </p:nvSpPr>
        <p:spPr>
          <a:xfrm>
            <a:off x="397755" y="2472261"/>
            <a:ext cx="5698245"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4400" dirty="0">
                <a:ln>
                  <a:noFill/>
                </a:ln>
                <a:gradFill>
                  <a:gsLst>
                    <a:gs pos="25000">
                      <a:srgbClr val="8DC8E8"/>
                    </a:gs>
                    <a:gs pos="75000">
                      <a:srgbClr val="CD98CF"/>
                    </a:gs>
                  </a:gsLst>
                  <a:lin ang="2700000" scaled="0"/>
                </a:gradFill>
                <a:cs typeface="Segoe UI Semibold" panose="020B0702040204020203" pitchFamily="34" charset="0"/>
              </a:rPr>
              <a:t>AI Assist Architecture</a:t>
            </a:r>
            <a:endParaRPr lang="en-CA" sz="4400" dirty="0">
              <a:gradFill flip="none" rotWithShape="1">
                <a:gsLst>
                  <a:gs pos="12000">
                    <a:srgbClr val="FFFFFF"/>
                  </a:gs>
                  <a:gs pos="100000">
                    <a:srgbClr val="FFFFFF"/>
                  </a:gs>
                </a:gsLst>
                <a:lin ang="18900000" scaled="1"/>
                <a:tileRect/>
              </a:gradFill>
            </a:endParaRPr>
          </a:p>
          <a:p>
            <a:pPr defTabSz="797999" fontAlgn="base">
              <a:lnSpc>
                <a:spcPct val="90000"/>
              </a:lnSpc>
              <a:spcAft>
                <a:spcPct val="0"/>
              </a:spcAft>
              <a:tabLst>
                <a:tab pos="920876" algn="l"/>
              </a:tabLst>
              <a:defRPr/>
            </a:pPr>
            <a:r>
              <a:rPr lang="en-CA" sz="2800" dirty="0">
                <a:gradFill flip="none" rotWithShape="1">
                  <a:gsLst>
                    <a:gs pos="12000">
                      <a:srgbClr val="FFFFFF"/>
                    </a:gs>
                    <a:gs pos="100000">
                      <a:srgbClr val="FFFFFF"/>
                    </a:gs>
                  </a:gsLst>
                  <a:lin ang="18900000" scaled="1"/>
                  <a:tileRect/>
                </a:gradFill>
                <a:latin typeface="Segoe UI Semibold"/>
                <a:cs typeface="+mn-cs"/>
              </a:rPr>
              <a:t>LLMs are Text UI</a:t>
            </a:r>
          </a:p>
        </p:txBody>
      </p:sp>
      <p:cxnSp>
        <p:nvCxnSpPr>
          <p:cNvPr id="22" name="Straight Connector 21">
            <a:extLst>
              <a:ext uri="{FF2B5EF4-FFF2-40B4-BE49-F238E27FC236}">
                <a16:creationId xmlns:a16="http://schemas.microsoft.com/office/drawing/2014/main" id="{C2192694-C755-C7FC-73F0-600D706E933B}"/>
              </a:ext>
              <a:ext uri="{C183D7F6-B498-43B3-948B-1728B52AA6E4}">
                <adec:decorative xmlns:adec="http://schemas.microsoft.com/office/drawing/2017/decorative" val="1"/>
              </a:ext>
            </a:extLst>
          </p:cNvPr>
          <p:cNvCxnSpPr>
            <a:cxnSpLocks/>
          </p:cNvCxnSpPr>
          <p:nvPr/>
        </p:nvCxnSpPr>
        <p:spPr>
          <a:xfrm>
            <a:off x="5795524" y="868622"/>
            <a:ext cx="0" cy="512075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108959-F681-6B81-141C-D12AD549E216}"/>
              </a:ext>
            </a:extLst>
          </p:cNvPr>
          <p:cNvSpPr txBox="1"/>
          <p:nvPr/>
        </p:nvSpPr>
        <p:spPr>
          <a:xfrm>
            <a:off x="6096000" y="1628507"/>
            <a:ext cx="5593398" cy="3231654"/>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fontAlgn="ctr"/>
            <a:r>
              <a:rPr lang="en-US" dirty="0">
                <a:ln>
                  <a:noFill/>
                </a:ln>
                <a:gradFill>
                  <a:gsLst>
                    <a:gs pos="25000">
                      <a:srgbClr val="8DC8E8"/>
                    </a:gs>
                    <a:gs pos="75000">
                      <a:srgbClr val="CD98CF"/>
                    </a:gs>
                  </a:gsLst>
                  <a:lin ang="2700000" scaled="0"/>
                </a:gradFill>
                <a:ea typeface="+mn-ea"/>
                <a:cs typeface="Segoe UI Semibold" panose="020B0702040204020203" pitchFamily="34" charset="0"/>
              </a:rPr>
              <a:t>What is a user interface?</a:t>
            </a:r>
          </a:p>
          <a:p>
            <a:pPr lvl="1" fontAlgn="ctr">
              <a:lnSpc>
                <a:spcPct val="150000"/>
              </a:lnSpc>
            </a:pPr>
            <a:r>
              <a:rPr lang="en-US" sz="2200" dirty="0">
                <a:solidFill>
                  <a:schemeClr val="bg1"/>
                </a:solidFill>
              </a:rPr>
              <a:t>“</a:t>
            </a:r>
            <a:r>
              <a:rPr lang="en-US" dirty="0">
                <a:solidFill>
                  <a:schemeClr val="bg1"/>
                </a:solidFill>
              </a:rPr>
              <a:t>software that is designed to allow a computer user to interact with the operating system of a machine or system</a:t>
            </a:r>
            <a:r>
              <a:rPr lang="en-US" sz="2200" dirty="0">
                <a:solidFill>
                  <a:schemeClr val="bg1"/>
                </a:solidFill>
              </a:rPr>
              <a:t>”</a:t>
            </a:r>
          </a:p>
          <a:p>
            <a:pPr lvl="1" fontAlgn="ctr">
              <a:lnSpc>
                <a:spcPct val="150000"/>
              </a:lnSpc>
            </a:pPr>
            <a:endParaRPr lang="en-US" sz="2200" dirty="0">
              <a:solidFill>
                <a:schemeClr val="bg1"/>
              </a:solidFill>
            </a:endParaRPr>
          </a:p>
          <a:p>
            <a:pPr lvl="1" fontAlgn="ctr">
              <a:lnSpc>
                <a:spcPct val="150000"/>
              </a:lnSpc>
            </a:pPr>
            <a:r>
              <a:rPr lang="en-US" sz="2200" dirty="0">
                <a:solidFill>
                  <a:schemeClr val="bg1"/>
                </a:solidFill>
              </a:rPr>
              <a:t>“</a:t>
            </a:r>
            <a:r>
              <a:rPr lang="en-US" dirty="0">
                <a:solidFill>
                  <a:schemeClr val="bg1"/>
                </a:solidFill>
              </a:rPr>
              <a:t>the space where interactions between humans and machines occur.”</a:t>
            </a:r>
            <a:endParaRPr lang="en-US" sz="2200" dirty="0">
              <a:solidFill>
                <a:schemeClr val="bg1"/>
              </a:solidFill>
            </a:endParaRPr>
          </a:p>
        </p:txBody>
      </p:sp>
      <p:sp>
        <p:nvSpPr>
          <p:cNvPr id="3" name="TextBox 2">
            <a:extLst>
              <a:ext uri="{FF2B5EF4-FFF2-40B4-BE49-F238E27FC236}">
                <a16:creationId xmlns:a16="http://schemas.microsoft.com/office/drawing/2014/main" id="{8B0C5AEA-39AA-F510-3D62-0B53CF0DC550}"/>
              </a:ext>
            </a:extLst>
          </p:cNvPr>
          <p:cNvSpPr txBox="1"/>
          <p:nvPr/>
        </p:nvSpPr>
        <p:spPr>
          <a:xfrm>
            <a:off x="7212018" y="3504749"/>
            <a:ext cx="4477380" cy="276999"/>
          </a:xfrm>
          <a:prstGeom prst="rect">
            <a:avLst/>
          </a:prstGeom>
          <a:noFill/>
        </p:spPr>
        <p:txBody>
          <a:bodyPr wrap="none" rtlCol="0">
            <a:spAutoFit/>
          </a:bodyPr>
          <a:lstStyle/>
          <a:p>
            <a:r>
              <a:rPr lang="en-US" sz="1200" dirty="0">
                <a:solidFill>
                  <a:schemeClr val="bg1"/>
                </a:solidFill>
              </a:rPr>
              <a:t>https://www.merriam-webster.com/dictionary/user%20interface</a:t>
            </a:r>
          </a:p>
        </p:txBody>
      </p:sp>
      <p:sp>
        <p:nvSpPr>
          <p:cNvPr id="6" name="TextBox 5">
            <a:extLst>
              <a:ext uri="{FF2B5EF4-FFF2-40B4-BE49-F238E27FC236}">
                <a16:creationId xmlns:a16="http://schemas.microsoft.com/office/drawing/2014/main" id="{2C383293-BD8F-CD23-9DA5-F18CAC14AF94}"/>
              </a:ext>
            </a:extLst>
          </p:cNvPr>
          <p:cNvSpPr txBox="1"/>
          <p:nvPr/>
        </p:nvSpPr>
        <p:spPr>
          <a:xfrm>
            <a:off x="7212018" y="4983869"/>
            <a:ext cx="3125856" cy="276999"/>
          </a:xfrm>
          <a:prstGeom prst="rect">
            <a:avLst/>
          </a:prstGeom>
          <a:noFill/>
        </p:spPr>
        <p:txBody>
          <a:bodyPr wrap="none" rtlCol="0">
            <a:spAutoFit/>
          </a:bodyPr>
          <a:lstStyle/>
          <a:p>
            <a:r>
              <a:rPr lang="en-US" sz="1200" dirty="0">
                <a:solidFill>
                  <a:schemeClr val="bg1"/>
                </a:solidFill>
              </a:rPr>
              <a:t>https://en.wikipedia.org/wiki/User_interface</a:t>
            </a:r>
          </a:p>
        </p:txBody>
      </p:sp>
    </p:spTree>
    <p:extLst>
      <p:ext uri="{BB962C8B-B14F-4D97-AF65-F5344CB8AC3E}">
        <p14:creationId xmlns:p14="http://schemas.microsoft.com/office/powerpoint/2010/main" val="322190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Horizontal)">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grpId="1" nodeType="withEffect">
                                  <p:stCondLst>
                                    <p:cond delay="0"/>
                                  </p:stCondLst>
                                  <p:childTnLst>
                                    <p:animMotion origin="layout" path="M 5E-6 -2.96296E-6 L 5E-6 0.01968 " pathEditMode="relative" rAng="0" ptsTypes="AA">
                                      <p:cBhvr>
                                        <p:cTn id="15"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8A1FA"/>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2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mso-contentType ?>
<FormTemplates xmlns="http://schemas.microsoft.com/sharepoint/v3/contenttype/forms">
  <Display>DocumentLibraryForm</Display>
  <Edit>DocumentLibraryForm</Edit>
  <New>DocumentLibraryForm</New>
</FormTemplates>
</file>

<file path=customXml/item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37.xml><?xml version="1.0" encoding="utf-8"?>
<?mso-contentType ?>
<FormTemplates xmlns="http://schemas.microsoft.com/sharepoint/v3/contenttype/forms">
  <Display>DocumentLibraryForm</Display>
  <Edit>DocumentLibraryForm</Edit>
  <New>DocumentLibraryForm</New>
</FormTemplates>
</file>

<file path=customXml/item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39.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585f965f-3b4d-4eb6-a8b9-6196968a2cbc">
      <UserInfo>
        <DisplayName>Gina Khan</DisplayName>
        <AccountId>125</AccountId>
        <AccountType/>
      </UserInfo>
    </SharedWithUsers>
    <_activity xmlns="306459d6-53bb-48f7-b75f-223cad7260ea" xsi:nil="true"/>
  </documentManagement>
</p:properties>
</file>

<file path=customXml/item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44.xml><?xml version="1.0" encoding="utf-8"?>
<?mso-contentType ?>
<FormTemplates xmlns="http://schemas.microsoft.com/sharepoint/v3/contenttype/forms">
  <Display>DocumentLibraryForm</Display>
  <Edit>DocumentLibraryForm</Edit>
  <New>DocumentLibraryForm</New>
</FormTemplates>
</file>

<file path=customXml/item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46.xml><?xml version="1.0" encoding="utf-8"?>
<?mso-contentType ?>
<FormTemplates xmlns="http://schemas.microsoft.com/sharepoint/v3/contenttype/forms">
  <Display>DocumentLibraryForm</Display>
  <Edit>DocumentLibraryForm</Edit>
  <New>DocumentLibraryForm</New>
</FormTemplates>
</file>

<file path=customXml/item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50.xml><?xml version="1.0" encoding="utf-8"?>
<?mso-contentType ?>
<FormTemplates xmlns="http://schemas.microsoft.com/sharepoint/v3/contenttype/forms">
  <Display>DocumentLibraryForm</Display>
  <Edit>DocumentLibraryForm</Edit>
  <New>DocumentLibraryForm</New>
</FormTemplates>
</file>

<file path=customXml/item51.xml><?xml version="1.0" encoding="utf-8"?>
<?mso-contentType ?>
<FormTemplates xmlns="http://schemas.microsoft.com/sharepoint/v3/contenttype/forms">
  <Display>DocumentLibraryForm</Display>
  <Edit>DocumentLibraryForm</Edit>
  <New>DocumentLibraryForm</New>
</FormTemplates>
</file>

<file path=customXml/item52.xml><?xml version="1.0" encoding="utf-8"?>
<?mso-contentType ?>
<FormTemplates xmlns="http://schemas.microsoft.com/sharepoint/v3/contenttype/forms">
  <Display>DocumentLibraryForm</Display>
  <Edit>DocumentLibraryForm</Edit>
  <New>DocumentLibraryForm</New>
</FormTemplates>
</file>

<file path=customXml/item53.xml><?xml version="1.0" encoding="utf-8"?>
<?mso-contentType ?>
<FormTemplates xmlns="http://schemas.microsoft.com/sharepoint/v3/contenttype/forms">
  <Display>DocumentLibraryForm</Display>
  <Edit>DocumentLibraryForm</Edit>
  <New>DocumentLibraryForm</New>
</FormTemplates>
</file>

<file path=customXml/item54.xml><?xml version="1.0" encoding="utf-8"?>
<?mso-contentType ?>
<FormTemplates xmlns="http://schemas.microsoft.com/sharepoint/v3/contenttype/forms">
  <Display>DocumentLibraryForm</Display>
  <Edit>DocumentLibraryForm</Edit>
  <New>DocumentLibraryForm</New>
</FormTemplates>
</file>

<file path=customXml/item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56.xml><?xml version="1.0" encoding="utf-8"?>
<?mso-contentType ?>
<FormTemplates xmlns="http://schemas.microsoft.com/sharepoint/v3/contenttype/forms">
  <Display>DocumentLibraryForm</Display>
  <Edit>DocumentLibraryForm</Edit>
  <New>DocumentLibraryForm</New>
</FormTemplates>
</file>

<file path=customXml/item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59.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61.xml><?xml version="1.0" encoding="utf-8"?>
<?mso-contentType ?>
<FormTemplates xmlns="http://schemas.microsoft.com/sharepoint/v3/contenttype/forms">
  <Display>DocumentLibraryForm</Display>
  <Edit>DocumentLibraryForm</Edit>
  <New>DocumentLibraryForm</New>
</FormTemplates>
</file>

<file path=customXml/item62.xml><?xml version="1.0" encoding="utf-8"?>
<?mso-contentType ?>
<FormTemplates xmlns="http://schemas.microsoft.com/sharepoint/v3/contenttype/forms">
  <Display>DocumentLibraryForm</Display>
  <Edit>DocumentLibraryForm</Edit>
  <New>DocumentLibraryForm</New>
</FormTemplates>
</file>

<file path=customXml/item63.xml><?xml version="1.0" encoding="utf-8"?>
<?mso-contentType ?>
<FormTemplates xmlns="http://schemas.microsoft.com/sharepoint/v3/contenttype/forms">
  <Display>DocumentLibraryForm</Display>
  <Edit>DocumentLibraryForm</Edit>
  <New>DocumentLibraryForm</New>
</FormTemplates>
</file>

<file path=customXml/item64.xml><?xml version="1.0" encoding="utf-8"?>
<?mso-contentType ?>
<FormTemplates xmlns="http://schemas.microsoft.com/sharepoint/v3/contenttype/forms">
  <Display>DocumentLibraryForm</Display>
  <Edit>DocumentLibraryForm</Edit>
  <New>DocumentLibraryForm</New>
</FormTemplates>
</file>

<file path=customXml/item65.xml><?xml version="1.0" encoding="utf-8"?>
<?mso-contentType ?>
<FormTemplates xmlns="http://schemas.microsoft.com/sharepoint/v3/contenttype/forms">
  <Display>DocumentLibraryForm</Display>
  <Edit>DocumentLibraryForm</Edit>
  <New>DocumentLibraryForm</New>
</FormTemplates>
</file>

<file path=customXml/item66.xml><?xml version="1.0" encoding="utf-8"?>
<?mso-contentType ?>
<FormTemplates xmlns="http://schemas.microsoft.com/sharepoint/v3/contenttype/forms">
  <Display>DocumentLibraryForm</Display>
  <Edit>DocumentLibraryForm</Edit>
  <New>DocumentLibraryForm</New>
</FormTemplates>
</file>

<file path=customXml/item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7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71.xml><?xml version="1.0" encoding="utf-8"?>
<?mso-contentType ?>
<FormTemplates xmlns="http://schemas.microsoft.com/sharepoint/v3/contenttype/forms">
  <Display>DocumentLibraryForm</Display>
  <Edit>DocumentLibraryForm</Edit>
  <New>DocumentLibraryForm</New>
</FormTemplates>
</file>

<file path=customXml/item72.xml><?xml version="1.0" encoding="utf-8"?>
<?mso-contentType ?>
<FormTemplates xmlns="http://schemas.microsoft.com/sharepoint/v3/contenttype/forms">
  <Display>DocumentLibraryForm</Display>
  <Edit>DocumentLibraryForm</Edit>
  <New>DocumentLibraryForm</New>
</FormTemplates>
</file>

<file path=customXml/item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74.xml><?xml version="1.0" encoding="utf-8"?>
<?mso-contentType ?>
<FormTemplates xmlns="http://schemas.microsoft.com/sharepoint/v3/contenttype/forms">
  <Display>DocumentLibraryForm</Display>
  <Edit>DocumentLibraryForm</Edit>
  <New>DocumentLibraryForm</New>
</FormTemplates>
</file>

<file path=customXml/item75.xml><?xml version="1.0" encoding="utf-8"?>
<?mso-contentType ?>
<FormTemplates xmlns="http://schemas.microsoft.com/sharepoint/v3/contenttype/forms">
  <Display>DocumentLibraryForm</Display>
  <Edit>DocumentLibraryForm</Edit>
  <New>DocumentLibraryForm</New>
</FormTemplates>
</file>

<file path=customXml/item7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77.xml><?xml version="1.0" encoding="utf-8"?>
<?mso-contentType ?>
<FormTemplates xmlns="http://schemas.microsoft.com/sharepoint/v3/contenttype/forms">
  <Display>DocumentLibraryForm</Display>
  <Edit>DocumentLibraryForm</Edit>
  <New>DocumentLibraryForm</New>
</FormTemplates>
</file>

<file path=customXml/item7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8.xml><?xml version="1.0" encoding="utf-8"?>
<?mso-contentType ?>
<FormTemplates xmlns="http://schemas.microsoft.com/sharepoint/v3/contenttype/forms">
  <Display>DocumentLibraryForm</Display>
  <Edit>DocumentLibraryForm</Edit>
  <New>DocumentLibraryForm</New>
</FormTemplates>
</file>

<file path=customXml/item80.xml><?xml version="1.0" encoding="utf-8"?>
<ct:contentTypeSchema xmlns:ct="http://schemas.microsoft.com/office/2006/metadata/contentType" xmlns:ma="http://schemas.microsoft.com/office/2006/metadata/properties/metaAttributes" ct:_="" ma:_="" ma:contentTypeName="Document" ma:contentTypeID="0x01010094242CAE11702049B7BEBCF88ACAB397" ma:contentTypeVersion="17" ma:contentTypeDescription="Create a new document." ma:contentTypeScope="" ma:versionID="3b9dccb076a769a68898a9339fae8af5">
  <xsd:schema xmlns:xsd="http://www.w3.org/2001/XMLSchema" xmlns:xs="http://www.w3.org/2001/XMLSchema" xmlns:p="http://schemas.microsoft.com/office/2006/metadata/properties" xmlns:ns3="585f965f-3b4d-4eb6-a8b9-6196968a2cbc" xmlns:ns4="306459d6-53bb-48f7-b75f-223cad7260ea" targetNamespace="http://schemas.microsoft.com/office/2006/metadata/properties" ma:root="true" ma:fieldsID="1b0a0357b8e183c6ae95221ab954618b" ns3:_="" ns4:_="">
    <xsd:import namespace="585f965f-3b4d-4eb6-a8b9-6196968a2cbc"/>
    <xsd:import namespace="306459d6-53bb-48f7-b75f-223cad7260e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ServiceAutoKeyPoints" minOccurs="0"/>
                <xsd:element ref="ns4:MediaServiceKeyPoints" minOccurs="0"/>
                <xsd:element ref="ns4:MediaLengthInSeconds" minOccurs="0"/>
                <xsd:element ref="ns4:_activity" minOccurs="0"/>
                <xsd:element ref="ns4:MediaServiceSearchProperties"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f965f-3b4d-4eb6-a8b9-6196968a2c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6459d6-53bb-48f7-b75f-223cad7260e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7384ce8-a2ad-4061-818a-88bf72b6eefd">
      <Terms xmlns="http://schemas.microsoft.com/office/infopath/2007/PartnerControls"/>
    </lcf76f155ced4ddcb4097134ff3c332f>
    <TaxCatchAll xmlns="254ab26a-04f6-42f5-9555-e3c9fb1706a1" xsi:nil="true"/>
    <SharedWithUsers xmlns="254ab26a-04f6-42f5-9555-e3c9fb1706a1">
      <UserInfo>
        <DisplayName>Gina Khan</DisplayName>
        <AccountId>125</AccountId>
        <AccountType/>
      </UserInfo>
    </SharedWithUsers>
    <Thumbnail xmlns="a7384ce8-a2ad-4061-818a-88bf72b6eefd" xsi:nil="true"/>
    <Dateapproved xmlns="a7384ce8-a2ad-4061-818a-88bf72b6eefd" xsi:nil="true"/>
  </documentManagement>
</p:properties>
</file>

<file path=customXml/item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54ab26a-04f6-42f5-9555-e3c9fb1706a1">
      <UserInfo>
        <DisplayName>Gina Khan</DisplayName>
        <AccountId>125</AccountId>
        <AccountType/>
      </UserInfo>
    </SharedWithUsers>
    <Thumbnail xmlns="a7384ce8-a2ad-4061-818a-88bf72b6eefd" xsi:nil="true"/>
    <lcf76f155ced4ddcb4097134ff3c332f xmlns="a7384ce8-a2ad-4061-818a-88bf72b6eefd">
      <Terms xmlns="http://schemas.microsoft.com/office/infopath/2007/PartnerControls"/>
    </lcf76f155ced4ddcb4097134ff3c332f>
    <Dateapproved xmlns="a7384ce8-a2ad-4061-818a-88bf72b6eefd" xsi:nil="true"/>
    <TaxCatchAll xmlns="254ab26a-04f6-42f5-9555-e3c9fb1706a1" xsi:nil="true"/>
  </documentManagement>
</p:properties>
</file>

<file path=customXml/item84.xml><?xml version="1.0" encoding="utf-8"?>
<?mso-contentType ?>
<FormTemplates xmlns="http://schemas.microsoft.com/sharepoint/v3/contenttype/forms">
  <Display>DocumentLibraryForm</Display>
  <Edit>DocumentLibraryForm</Edit>
  <New>DocumentLibraryForm</New>
</FormTemplates>
</file>

<file path=customXml/item85.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635B21-EA5E-41F9-B2E5-8D3E7302856A}">
  <ds:schemaRefs>
    <ds:schemaRef ds:uri="http://schemas.microsoft.com/sharepoint/v3/contenttype/forms"/>
  </ds:schemaRefs>
</ds:datastoreItem>
</file>

<file path=customXml/itemProps10.xml><?xml version="1.0" encoding="utf-8"?>
<ds:datastoreItem xmlns:ds="http://schemas.openxmlformats.org/officeDocument/2006/customXml" ds:itemID="{F492FA7D-755C-4DD5-84F2-1DC393755613}">
  <ds:schemaRefs>
    <ds:schemaRef ds:uri="http://schemas.microsoft.com/sharepoint/v3/contenttype/forms"/>
  </ds:schemaRefs>
</ds:datastoreItem>
</file>

<file path=customXml/itemProps11.xml><?xml version="1.0" encoding="utf-8"?>
<ds:datastoreItem xmlns:ds="http://schemas.openxmlformats.org/officeDocument/2006/customXml" ds:itemID="{E7624665-723C-45D8-9905-AD982114DDCA}">
  <ds:schemaRefs>
    <ds:schemaRef ds:uri="http://schemas.microsoft.com/sharepoint/v3/contenttype/forms"/>
  </ds:schemaRefs>
</ds:datastoreItem>
</file>

<file path=customXml/itemProps12.xml><?xml version="1.0" encoding="utf-8"?>
<ds:datastoreItem xmlns:ds="http://schemas.openxmlformats.org/officeDocument/2006/customXml" ds:itemID="{D82763B1-059A-4368-9A6B-046B75A23F0A}">
  <ds:schemaRefs>
    <ds:schemaRef ds:uri="http://schemas.microsoft.com/sharepoint/v3/contenttype/forms"/>
  </ds:schemaRefs>
</ds:datastoreItem>
</file>

<file path=customXml/itemProps13.xml><?xml version="1.0" encoding="utf-8"?>
<ds:datastoreItem xmlns:ds="http://schemas.openxmlformats.org/officeDocument/2006/customXml" ds:itemID="{0E8D7A64-6074-4163-B6F0-C058B8A0AB8B}">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4.xml><?xml version="1.0" encoding="utf-8"?>
<ds:datastoreItem xmlns:ds="http://schemas.openxmlformats.org/officeDocument/2006/customXml" ds:itemID="{9D3C0A91-5FF9-414F-A357-C8C974476FDB}">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5.xml><?xml version="1.0" encoding="utf-8"?>
<ds:datastoreItem xmlns:ds="http://schemas.openxmlformats.org/officeDocument/2006/customXml" ds:itemID="{9D1C7EFA-3D92-460C-BA1F-21C2FCEDED1D}">
  <ds:schemaRefs>
    <ds:schemaRef ds:uri="http://schemas.microsoft.com/sharepoint/v3/contenttype/forms"/>
  </ds:schemaRefs>
</ds:datastoreItem>
</file>

<file path=customXml/itemProps16.xml><?xml version="1.0" encoding="utf-8"?>
<ds:datastoreItem xmlns:ds="http://schemas.openxmlformats.org/officeDocument/2006/customXml" ds:itemID="{09C4792E-48C3-4C38-9FCD-0AACF625A235}">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xml><?xml version="1.0" encoding="utf-8"?>
<ds:datastoreItem xmlns:ds="http://schemas.openxmlformats.org/officeDocument/2006/customXml" ds:itemID="{4902D30B-D42F-CF44-A644-47B685824CBA}">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8.xml><?xml version="1.0" encoding="utf-8"?>
<ds:datastoreItem xmlns:ds="http://schemas.openxmlformats.org/officeDocument/2006/customXml" ds:itemID="{00C455BF-FC26-42C9-A0BB-1F53F9AFB1D7}">
  <ds:schemaRefs>
    <ds:schemaRef ds:uri="http://schemas.microsoft.com/sharepoint/v3/contenttype/forms"/>
  </ds:schemaRefs>
</ds:datastoreItem>
</file>

<file path=customXml/itemProps19.xml><?xml version="1.0" encoding="utf-8"?>
<ds:datastoreItem xmlns:ds="http://schemas.openxmlformats.org/officeDocument/2006/customXml" ds:itemID="{4419F28E-E2AF-4A8F-B73C-6B6BE10FBCCF}">
  <ds:schemaRefs>
    <ds:schemaRef ds:uri="http://schemas.microsoft.com/sharepoint/v3/contenttype/forms"/>
  </ds:schemaRefs>
</ds:datastoreItem>
</file>

<file path=customXml/itemProps2.xml><?xml version="1.0" encoding="utf-8"?>
<ds:datastoreItem xmlns:ds="http://schemas.openxmlformats.org/officeDocument/2006/customXml" ds:itemID="{07869AF7-AA6B-4380-AA5C-68EA4D3FE982}">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0.xml><?xml version="1.0" encoding="utf-8"?>
<ds:datastoreItem xmlns:ds="http://schemas.openxmlformats.org/officeDocument/2006/customXml" ds:itemID="{C90436DC-66B3-43AA-AD74-126D18D64E32}">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1.xml><?xml version="1.0" encoding="utf-8"?>
<ds:datastoreItem xmlns:ds="http://schemas.openxmlformats.org/officeDocument/2006/customXml" ds:itemID="{BA5543B5-49DC-4BE2-9188-A650EC32E670}">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xml><?xml version="1.0" encoding="utf-8"?>
<ds:datastoreItem xmlns:ds="http://schemas.openxmlformats.org/officeDocument/2006/customXml" ds:itemID="{B84D42A9-98B0-4C92-9627-E1FDCD85E57A}">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3.xml><?xml version="1.0" encoding="utf-8"?>
<ds:datastoreItem xmlns:ds="http://schemas.openxmlformats.org/officeDocument/2006/customXml" ds:itemID="{6CA3C6C6-1983-4813-8CB6-AB2C6B44AC7D}">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4.xml><?xml version="1.0" encoding="utf-8"?>
<ds:datastoreItem xmlns:ds="http://schemas.openxmlformats.org/officeDocument/2006/customXml" ds:itemID="{AF3CA824-8A4E-4540-86CD-65BA8F85DA79}">
  <ds:schemaRefs>
    <ds:schemaRef ds:uri="http://schemas.microsoft.com/sharepoint/v3/contenttype/forms"/>
  </ds:schemaRefs>
</ds:datastoreItem>
</file>

<file path=customXml/itemProps25.xml><?xml version="1.0" encoding="utf-8"?>
<ds:datastoreItem xmlns:ds="http://schemas.openxmlformats.org/officeDocument/2006/customXml" ds:itemID="{B9356490-75D9-4A13-B618-FFE34437FB11}">
  <ds:schemaRefs>
    <ds:schemaRef ds:uri="http://schemas.microsoft.com/sharepoint/v3/contenttype/forms"/>
  </ds:schemaRefs>
</ds:datastoreItem>
</file>

<file path=customXml/itemProps26.xml><?xml version="1.0" encoding="utf-8"?>
<ds:datastoreItem xmlns:ds="http://schemas.openxmlformats.org/officeDocument/2006/customXml" ds:itemID="{1B74AC3C-C597-408B-80C7-DD7C1A53305C}">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7.xml><?xml version="1.0" encoding="utf-8"?>
<ds:datastoreItem xmlns:ds="http://schemas.openxmlformats.org/officeDocument/2006/customXml" ds:itemID="{26A01C9D-0B2F-4683-8FDF-D4CF99D3B4AD}">
  <ds:schemaRefs>
    <ds:schemaRef ds:uri="http://schemas.microsoft.com/sharepoint/v3/contenttype/forms"/>
  </ds:schemaRefs>
</ds:datastoreItem>
</file>

<file path=customXml/itemProps28.xml><?xml version="1.0" encoding="utf-8"?>
<ds:datastoreItem xmlns:ds="http://schemas.openxmlformats.org/officeDocument/2006/customXml" ds:itemID="{07250CC9-D342-47FE-895E-3B7C37F8DA8C}">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9.xml><?xml version="1.0" encoding="utf-8"?>
<ds:datastoreItem xmlns:ds="http://schemas.openxmlformats.org/officeDocument/2006/customXml" ds:itemID="{C7DDCD0E-81E3-4045-ACC8-01FE78A58FAB}">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190636F-E28B-4403-8C5B-B77547A01106}">
  <ds:schemaRefs>
    <ds:schemaRef ds:uri="http://schemas.microsoft.com/sharepoint/v3/contenttype/forms"/>
  </ds:schemaRefs>
</ds:datastoreItem>
</file>

<file path=customXml/itemProps30.xml><?xml version="1.0" encoding="utf-8"?>
<ds:datastoreItem xmlns:ds="http://schemas.openxmlformats.org/officeDocument/2006/customXml" ds:itemID="{49D2BD30-8861-4C8C-889D-E2ABB7D36DA8}">
  <ds:schemaRefs>
    <ds:schemaRef ds:uri="http://schemas.microsoft.com/sharepoint/v3/contenttype/forms"/>
  </ds:schemaRefs>
</ds:datastoreItem>
</file>

<file path=customXml/itemProps31.xml><?xml version="1.0" encoding="utf-8"?>
<ds:datastoreItem xmlns:ds="http://schemas.openxmlformats.org/officeDocument/2006/customXml" ds:itemID="{54E4040D-B23B-574C-8199-EC35485FE5AA}">
  <ds:schemaRefs>
    <ds:schemaRef ds:uri="http://schemas.microsoft.com/sharepoint/v3/contenttype/forms"/>
  </ds:schemaRefs>
</ds:datastoreItem>
</file>

<file path=customXml/itemProps32.xml><?xml version="1.0" encoding="utf-8"?>
<ds:datastoreItem xmlns:ds="http://schemas.openxmlformats.org/officeDocument/2006/customXml" ds:itemID="{248B520F-E28A-40EE-9C60-AC1E59B84228}">
  <ds:schemaRefs>
    <ds:schemaRef ds:uri="http://schemas.microsoft.com/sharepoint/v3/contenttype/forms"/>
  </ds:schemaRefs>
</ds:datastoreItem>
</file>

<file path=customXml/itemProps33.xml><?xml version="1.0" encoding="utf-8"?>
<ds:datastoreItem xmlns:ds="http://schemas.openxmlformats.org/officeDocument/2006/customXml" ds:itemID="{02B8CC08-C5AD-4E30-9D19-1877F5C8486F}">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4.xml><?xml version="1.0" encoding="utf-8"?>
<ds:datastoreItem xmlns:ds="http://schemas.openxmlformats.org/officeDocument/2006/customXml" ds:itemID="{A4C08064-C54F-4E07-9A3A-E6C732B37E6C}">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5.xml><?xml version="1.0" encoding="utf-8"?>
<ds:datastoreItem xmlns:ds="http://schemas.openxmlformats.org/officeDocument/2006/customXml" ds:itemID="{225561F0-55DC-E045-A91A-F6B5436B8DE1}">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6.xml><?xml version="1.0" encoding="utf-8"?>
<ds:datastoreItem xmlns:ds="http://schemas.openxmlformats.org/officeDocument/2006/customXml" ds:itemID="{547692D9-12F3-4C24-A8CF-EA3DC1239A29}">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7.xml><?xml version="1.0" encoding="utf-8"?>
<ds:datastoreItem xmlns:ds="http://schemas.openxmlformats.org/officeDocument/2006/customXml" ds:itemID="{471CFB75-1BAE-4267-A02E-5FB1FEE1E512}">
  <ds:schemaRefs>
    <ds:schemaRef ds:uri="http://schemas.microsoft.com/sharepoint/v3/contenttype/forms"/>
  </ds:schemaRefs>
</ds:datastoreItem>
</file>

<file path=customXml/itemProps38.xml><?xml version="1.0" encoding="utf-8"?>
<ds:datastoreItem xmlns:ds="http://schemas.openxmlformats.org/officeDocument/2006/customXml" ds:itemID="{3A06F0BF-1761-49CC-9535-739533B9AC4D}">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9.xml><?xml version="1.0" encoding="utf-8"?>
<ds:datastoreItem xmlns:ds="http://schemas.openxmlformats.org/officeDocument/2006/customXml" ds:itemID="{799F62A0-B617-C64D-BB26-D22086609EEA}">
  <ds:schemaRefs>
    <ds:schemaRef ds:uri="http://schemas.microsoft.com/sharepoint/v3/contenttype/forms"/>
  </ds:schemaRefs>
</ds:datastoreItem>
</file>

<file path=customXml/itemProps4.xml><?xml version="1.0" encoding="utf-8"?>
<ds:datastoreItem xmlns:ds="http://schemas.openxmlformats.org/officeDocument/2006/customXml" ds:itemID="{6CF9A45A-47FA-4E21-BEE4-0BCDAAC2C202}">
  <ds:schemaRefs>
    <ds:schemaRef ds:uri="http://purl.org/dc/terms/"/>
    <ds:schemaRef ds:uri="http://www.w3.org/XML/1998/namespace"/>
    <ds:schemaRef ds:uri="http://schemas.microsoft.com/office/2006/documentManagement/types"/>
    <ds:schemaRef ds:uri="http://purl.org/dc/dcmityp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306459d6-53bb-48f7-b75f-223cad7260ea"/>
    <ds:schemaRef ds:uri="585f965f-3b4d-4eb6-a8b9-6196968a2cbc"/>
  </ds:schemaRefs>
</ds:datastoreItem>
</file>

<file path=customXml/itemProps40.xml><?xml version="1.0" encoding="utf-8"?>
<ds:datastoreItem xmlns:ds="http://schemas.openxmlformats.org/officeDocument/2006/customXml" ds:itemID="{B265C003-2BD7-413A-A5CA-CF7F2591F1D0}">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1.xml><?xml version="1.0" encoding="utf-8"?>
<ds:datastoreItem xmlns:ds="http://schemas.openxmlformats.org/officeDocument/2006/customXml" ds:itemID="{3519F0AF-047C-436A-94EB-B547E35294DA}">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2.xml><?xml version="1.0" encoding="utf-8"?>
<ds:datastoreItem xmlns:ds="http://schemas.openxmlformats.org/officeDocument/2006/customXml" ds:itemID="{A4B7178B-0BD0-451F-9E4F-DFBE163D0CB6}">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3.xml><?xml version="1.0" encoding="utf-8"?>
<ds:datastoreItem xmlns:ds="http://schemas.openxmlformats.org/officeDocument/2006/customXml" ds:itemID="{64B1EA8B-3593-44A8-96D7-60966CD2AD31}">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4.xml><?xml version="1.0" encoding="utf-8"?>
<ds:datastoreItem xmlns:ds="http://schemas.openxmlformats.org/officeDocument/2006/customXml" ds:itemID="{A71E61D9-0C81-4AF0-AAD8-43CD5A149E0F}">
  <ds:schemaRefs>
    <ds:schemaRef ds:uri="http://schemas.microsoft.com/sharepoint/v3/contenttype/forms"/>
  </ds:schemaRefs>
</ds:datastoreItem>
</file>

<file path=customXml/itemProps45.xml><?xml version="1.0" encoding="utf-8"?>
<ds:datastoreItem xmlns:ds="http://schemas.openxmlformats.org/officeDocument/2006/customXml" ds:itemID="{D4B3086A-4E63-4486-8106-A2D83D1058D4}">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6.xml><?xml version="1.0" encoding="utf-8"?>
<ds:datastoreItem xmlns:ds="http://schemas.openxmlformats.org/officeDocument/2006/customXml" ds:itemID="{B346EEE5-B4F9-4EEB-811F-3B9864A5369C}">
  <ds:schemaRefs>
    <ds:schemaRef ds:uri="http://schemas.microsoft.com/sharepoint/v3/contenttype/forms"/>
  </ds:schemaRefs>
</ds:datastoreItem>
</file>

<file path=customXml/itemProps47.xml><?xml version="1.0" encoding="utf-8"?>
<ds:datastoreItem xmlns:ds="http://schemas.openxmlformats.org/officeDocument/2006/customXml" ds:itemID="{938EBB68-996F-B746-B8A0-16DEF80A111D}">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8.xml><?xml version="1.0" encoding="utf-8"?>
<ds:datastoreItem xmlns:ds="http://schemas.openxmlformats.org/officeDocument/2006/customXml" ds:itemID="{A3206935-CB4E-4FB7-9E2F-7DED42738B7E}">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9.xml><?xml version="1.0" encoding="utf-8"?>
<ds:datastoreItem xmlns:ds="http://schemas.openxmlformats.org/officeDocument/2006/customXml" ds:itemID="{2AF891E6-E6CD-4048-A672-A215AABC837D}">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80A40B0-DD17-4442-A54D-D9D57EE81ADE}">
  <ds:schemaRefs>
    <ds:schemaRef ds:uri="http://schemas.microsoft.com/sharepoint/v3/contenttype/forms"/>
  </ds:schemaRefs>
</ds:datastoreItem>
</file>

<file path=customXml/itemProps50.xml><?xml version="1.0" encoding="utf-8"?>
<ds:datastoreItem xmlns:ds="http://schemas.openxmlformats.org/officeDocument/2006/customXml" ds:itemID="{5D4E384C-AE56-4902-829A-AA956D6CB164}">
  <ds:schemaRefs>
    <ds:schemaRef ds:uri="http://schemas.microsoft.com/sharepoint/v3/contenttype/forms"/>
  </ds:schemaRefs>
</ds:datastoreItem>
</file>

<file path=customXml/itemProps51.xml><?xml version="1.0" encoding="utf-8"?>
<ds:datastoreItem xmlns:ds="http://schemas.openxmlformats.org/officeDocument/2006/customXml" ds:itemID="{BAB702C0-2123-4126-BF2F-F117DD974710}">
  <ds:schemaRefs>
    <ds:schemaRef ds:uri="http://schemas.microsoft.com/sharepoint/v3/contenttype/forms"/>
  </ds:schemaRefs>
</ds:datastoreItem>
</file>

<file path=customXml/itemProps52.xml><?xml version="1.0" encoding="utf-8"?>
<ds:datastoreItem xmlns:ds="http://schemas.openxmlformats.org/officeDocument/2006/customXml" ds:itemID="{4757972E-8557-4EB5-884A-E272F4BE512D}">
  <ds:schemaRefs>
    <ds:schemaRef ds:uri="http://schemas.microsoft.com/sharepoint/v3/contenttype/forms"/>
  </ds:schemaRefs>
</ds:datastoreItem>
</file>

<file path=customXml/itemProps53.xml><?xml version="1.0" encoding="utf-8"?>
<ds:datastoreItem xmlns:ds="http://schemas.openxmlformats.org/officeDocument/2006/customXml" ds:itemID="{A5924228-D6B3-42A3-971F-C36D6871BCE7}">
  <ds:schemaRefs>
    <ds:schemaRef ds:uri="http://schemas.microsoft.com/sharepoint/v3/contenttype/forms"/>
  </ds:schemaRefs>
</ds:datastoreItem>
</file>

<file path=customXml/itemProps54.xml><?xml version="1.0" encoding="utf-8"?>
<ds:datastoreItem xmlns:ds="http://schemas.openxmlformats.org/officeDocument/2006/customXml" ds:itemID="{AECF55DC-CE02-47CA-BEEB-CF166A93DF84}">
  <ds:schemaRefs>
    <ds:schemaRef ds:uri="http://schemas.microsoft.com/sharepoint/v3/contenttype/forms"/>
  </ds:schemaRefs>
</ds:datastoreItem>
</file>

<file path=customXml/itemProps55.xml><?xml version="1.0" encoding="utf-8"?>
<ds:datastoreItem xmlns:ds="http://schemas.openxmlformats.org/officeDocument/2006/customXml" ds:itemID="{23267609-8B11-42FC-B5D7-276B5D665EE8}">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6.xml><?xml version="1.0" encoding="utf-8"?>
<ds:datastoreItem xmlns:ds="http://schemas.openxmlformats.org/officeDocument/2006/customXml" ds:itemID="{1AEE0DC8-C444-46A1-B7DB-0AE84CB1C3DC}">
  <ds:schemaRefs>
    <ds:schemaRef ds:uri="http://schemas.microsoft.com/sharepoint/v3/contenttype/forms"/>
  </ds:schemaRefs>
</ds:datastoreItem>
</file>

<file path=customXml/itemProps57.xml><?xml version="1.0" encoding="utf-8"?>
<ds:datastoreItem xmlns:ds="http://schemas.openxmlformats.org/officeDocument/2006/customXml" ds:itemID="{C662718E-8EA3-4C2B-9BA7-D761E47E97FE}">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8.xml><?xml version="1.0" encoding="utf-8"?>
<ds:datastoreItem xmlns:ds="http://schemas.openxmlformats.org/officeDocument/2006/customXml" ds:itemID="{643DB253-2EE1-4194-82EC-FDFAB1E7E172}">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9.xml><?xml version="1.0" encoding="utf-8"?>
<ds:datastoreItem xmlns:ds="http://schemas.openxmlformats.org/officeDocument/2006/customXml" ds:itemID="{8892467F-3A5E-4116-BE61-4A9A24F39F8B}">
  <ds:schemaRefs>
    <ds:schemaRef ds:uri="http://schemas.microsoft.com/sharepoint/v3/contenttype/forms"/>
  </ds:schemaRefs>
</ds:datastoreItem>
</file>

<file path=customXml/itemProps6.xml><?xml version="1.0" encoding="utf-8"?>
<ds:datastoreItem xmlns:ds="http://schemas.openxmlformats.org/officeDocument/2006/customXml" ds:itemID="{72F21C59-5A14-4BD2-96B5-E8556AC12C80}">
  <ds:schemaRefs>
    <ds:schemaRef ds:uri="http://schemas.microsoft.com/sharepoint/v3/contenttype/forms"/>
  </ds:schemaRefs>
</ds:datastoreItem>
</file>

<file path=customXml/itemProps60.xml><?xml version="1.0" encoding="utf-8"?>
<ds:datastoreItem xmlns:ds="http://schemas.openxmlformats.org/officeDocument/2006/customXml" ds:itemID="{749906F3-3426-4221-9562-FCA47A7CF046}">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61.xml><?xml version="1.0" encoding="utf-8"?>
<ds:datastoreItem xmlns:ds="http://schemas.openxmlformats.org/officeDocument/2006/customXml" ds:itemID="{2275D403-4AFB-4526-9412-E33D48D0093D}">
  <ds:schemaRefs>
    <ds:schemaRef ds:uri="http://schemas.microsoft.com/sharepoint/v3/contenttype/forms"/>
  </ds:schemaRefs>
</ds:datastoreItem>
</file>

<file path=customXml/itemProps62.xml><?xml version="1.0" encoding="utf-8"?>
<ds:datastoreItem xmlns:ds="http://schemas.openxmlformats.org/officeDocument/2006/customXml" ds:itemID="{9383782F-5C24-451A-8D37-17598047E4E9}">
  <ds:schemaRefs>
    <ds:schemaRef ds:uri="http://schemas.microsoft.com/sharepoint/v3/contenttype/forms"/>
  </ds:schemaRefs>
</ds:datastoreItem>
</file>

<file path=customXml/itemProps63.xml><?xml version="1.0" encoding="utf-8"?>
<ds:datastoreItem xmlns:ds="http://schemas.openxmlformats.org/officeDocument/2006/customXml" ds:itemID="{9AF67731-71B2-47C2-A7B2-5F5483FD4C23}">
  <ds:schemaRefs>
    <ds:schemaRef ds:uri="http://schemas.microsoft.com/sharepoint/v3/contenttype/forms"/>
  </ds:schemaRefs>
</ds:datastoreItem>
</file>

<file path=customXml/itemProps64.xml><?xml version="1.0" encoding="utf-8"?>
<ds:datastoreItem xmlns:ds="http://schemas.openxmlformats.org/officeDocument/2006/customXml" ds:itemID="{9EC21B0F-910E-4E0F-B6B0-07E08422EAA0}">
  <ds:schemaRefs>
    <ds:schemaRef ds:uri="http://schemas.microsoft.com/sharepoint/v3/contenttype/forms"/>
  </ds:schemaRefs>
</ds:datastoreItem>
</file>

<file path=customXml/itemProps65.xml><?xml version="1.0" encoding="utf-8"?>
<ds:datastoreItem xmlns:ds="http://schemas.openxmlformats.org/officeDocument/2006/customXml" ds:itemID="{C844EC82-8D02-401D-B405-4F856F321435}">
  <ds:schemaRefs>
    <ds:schemaRef ds:uri="http://schemas.microsoft.com/sharepoint/v3/contenttype/forms"/>
  </ds:schemaRefs>
</ds:datastoreItem>
</file>

<file path=customXml/itemProps66.xml><?xml version="1.0" encoding="utf-8"?>
<ds:datastoreItem xmlns:ds="http://schemas.openxmlformats.org/officeDocument/2006/customXml" ds:itemID="{3B49B0A3-4180-46AC-B792-D00077CFD941}">
  <ds:schemaRefs>
    <ds:schemaRef ds:uri="http://schemas.microsoft.com/sharepoint/v3/contenttype/forms"/>
  </ds:schemaRefs>
</ds:datastoreItem>
</file>

<file path=customXml/itemProps67.xml><?xml version="1.0" encoding="utf-8"?>
<ds:datastoreItem xmlns:ds="http://schemas.openxmlformats.org/officeDocument/2006/customXml" ds:itemID="{31843E67-677E-4028-829A-7F5DCBD7A994}">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68.xml><?xml version="1.0" encoding="utf-8"?>
<ds:datastoreItem xmlns:ds="http://schemas.openxmlformats.org/officeDocument/2006/customXml" ds:itemID="{8BD468EB-F86F-4545-9B3A-DD1F09879BD8}">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69.xml><?xml version="1.0" encoding="utf-8"?>
<ds:datastoreItem xmlns:ds="http://schemas.openxmlformats.org/officeDocument/2006/customXml" ds:itemID="{84B8698C-1284-497E-93D9-D49F84B5A7F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xml><?xml version="1.0" encoding="utf-8"?>
<ds:datastoreItem xmlns:ds="http://schemas.openxmlformats.org/officeDocument/2006/customXml" ds:itemID="{88B219A5-E592-46D5-BEEC-41108AD88F1B}">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0.xml><?xml version="1.0" encoding="utf-8"?>
<ds:datastoreItem xmlns:ds="http://schemas.openxmlformats.org/officeDocument/2006/customXml" ds:itemID="{2DAC952A-E9BF-408B-9097-EAC93A1B5246}">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1.xml><?xml version="1.0" encoding="utf-8"?>
<ds:datastoreItem xmlns:ds="http://schemas.openxmlformats.org/officeDocument/2006/customXml" ds:itemID="{2203BC0A-7FBA-4644-8DA6-C8C9C1DAE81C}">
  <ds:schemaRefs>
    <ds:schemaRef ds:uri="http://schemas.microsoft.com/sharepoint/v3/contenttype/forms"/>
  </ds:schemaRefs>
</ds:datastoreItem>
</file>

<file path=customXml/itemProps72.xml><?xml version="1.0" encoding="utf-8"?>
<ds:datastoreItem xmlns:ds="http://schemas.openxmlformats.org/officeDocument/2006/customXml" ds:itemID="{285BE1BF-A642-4D2C-BA29-A237103862CC}">
  <ds:schemaRefs>
    <ds:schemaRef ds:uri="http://schemas.microsoft.com/sharepoint/v3/contenttype/forms"/>
  </ds:schemaRefs>
</ds:datastoreItem>
</file>

<file path=customXml/itemProps73.xml><?xml version="1.0" encoding="utf-8"?>
<ds:datastoreItem xmlns:ds="http://schemas.openxmlformats.org/officeDocument/2006/customXml" ds:itemID="{8F57F5B8-0A66-4E93-A07B-F29CADF290BD}">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4.xml><?xml version="1.0" encoding="utf-8"?>
<ds:datastoreItem xmlns:ds="http://schemas.openxmlformats.org/officeDocument/2006/customXml" ds:itemID="{5DF68A27-5337-4770-92AD-837DF8B3BF03}">
  <ds:schemaRefs>
    <ds:schemaRef ds:uri="http://schemas.microsoft.com/sharepoint/v3/contenttype/forms"/>
  </ds:schemaRefs>
</ds:datastoreItem>
</file>

<file path=customXml/itemProps75.xml><?xml version="1.0" encoding="utf-8"?>
<ds:datastoreItem xmlns:ds="http://schemas.openxmlformats.org/officeDocument/2006/customXml" ds:itemID="{5D74041D-BF0F-46F9-BD3F-DC39EF751A65}">
  <ds:schemaRefs>
    <ds:schemaRef ds:uri="http://schemas.microsoft.com/sharepoint/v3/contenttype/forms"/>
  </ds:schemaRefs>
</ds:datastoreItem>
</file>

<file path=customXml/itemProps76.xml><?xml version="1.0" encoding="utf-8"?>
<ds:datastoreItem xmlns:ds="http://schemas.openxmlformats.org/officeDocument/2006/customXml" ds:itemID="{DE1F53B0-27E7-402B-A36C-E4C0C076DBFF}">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7.xml><?xml version="1.0" encoding="utf-8"?>
<ds:datastoreItem xmlns:ds="http://schemas.openxmlformats.org/officeDocument/2006/customXml" ds:itemID="{0356627F-E15D-4C3F-9F13-80BF1AD85311}">
  <ds:schemaRefs>
    <ds:schemaRef ds:uri="http://schemas.microsoft.com/sharepoint/v3/contenttype/forms"/>
  </ds:schemaRefs>
</ds:datastoreItem>
</file>

<file path=customXml/itemProps78.xml><?xml version="1.0" encoding="utf-8"?>
<ds:datastoreItem xmlns:ds="http://schemas.openxmlformats.org/officeDocument/2006/customXml" ds:itemID="{A0A64030-41B0-441E-A41D-201A23185202}">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9.xml><?xml version="1.0" encoding="utf-8"?>
<ds:datastoreItem xmlns:ds="http://schemas.openxmlformats.org/officeDocument/2006/customXml" ds:itemID="{DC3FA948-D48D-4B57-8531-3323576EEF21}">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xml><?xml version="1.0" encoding="utf-8"?>
<ds:datastoreItem xmlns:ds="http://schemas.openxmlformats.org/officeDocument/2006/customXml" ds:itemID="{43115BF9-F06B-45E8-A423-F506F46F85A7}">
  <ds:schemaRefs>
    <ds:schemaRef ds:uri="http://schemas.microsoft.com/sharepoint/v3/contenttype/forms"/>
  </ds:schemaRefs>
</ds:datastoreItem>
</file>

<file path=customXml/itemProps80.xml><?xml version="1.0" encoding="utf-8"?>
<ds:datastoreItem xmlns:ds="http://schemas.openxmlformats.org/officeDocument/2006/customXml" ds:itemID="{4E4A79F6-2675-4E5D-A438-9EA19B213E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5f965f-3b4d-4eb6-a8b9-6196968a2cbc"/>
    <ds:schemaRef ds:uri="306459d6-53bb-48f7-b75f-223cad7260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1.xml><?xml version="1.0" encoding="utf-8"?>
<ds:datastoreItem xmlns:ds="http://schemas.openxmlformats.org/officeDocument/2006/customXml" ds:itemID="{A3274D55-0DFB-42D8-8625-FCB09EA23399}">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2.xml><?xml version="1.0" encoding="utf-8"?>
<ds:datastoreItem xmlns:ds="http://schemas.openxmlformats.org/officeDocument/2006/customXml" ds:itemID="{8F345986-2809-4625-8170-A7D7D0AE1F88}">
  <ds:schemaRefs>
    <ds:schemaRef ds:uri="07c5dfa0-33a3-47dd-bfb7-87fb96739115"/>
    <ds:schemaRef ds:uri="1667580b-a2ce-4bc6-8f75-af2409d42bec"/>
    <ds:schemaRef ds:uri="230e9df3-be65-4c73-a93b-d1236ebd677e"/>
    <ds:schemaRef ds:uri="254ab26a-04f6-42f5-9555-e3c9fb1706a1"/>
    <ds:schemaRef ds:uri="a7384ce8-a2ad-4061-818a-88bf72b6eefd"/>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3.xml><?xml version="1.0" encoding="utf-8"?>
<ds:datastoreItem xmlns:ds="http://schemas.openxmlformats.org/officeDocument/2006/customXml" ds:itemID="{A98FC43E-E17E-4CF9-8506-90D731AE8489}">
  <ds:schemaRefs>
    <ds:schemaRef ds:uri="254ab26a-04f6-42f5-9555-e3c9fb1706a1"/>
    <ds:schemaRef ds:uri="a7384ce8-a2ad-4061-818a-88bf72b6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84.xml><?xml version="1.0" encoding="utf-8"?>
<ds:datastoreItem xmlns:ds="http://schemas.openxmlformats.org/officeDocument/2006/customXml" ds:itemID="{7E63CF5E-8794-432C-82BE-B8214047DC42}">
  <ds:schemaRefs>
    <ds:schemaRef ds:uri="http://schemas.microsoft.com/sharepoint/v3/contenttype/forms"/>
  </ds:schemaRefs>
</ds:datastoreItem>
</file>

<file path=customXml/itemProps85.xml><?xml version="1.0" encoding="utf-8"?>
<ds:datastoreItem xmlns:ds="http://schemas.openxmlformats.org/officeDocument/2006/customXml" ds:itemID="{0A4589BE-78CE-A14E-8C72-474ED4A59DBF}">
  <ds:schemaRefs>
    <ds:schemaRef ds:uri="http://schemas.microsoft.com/sharepoint/v3/contenttype/forms"/>
  </ds:schemaRefs>
</ds:datastoreItem>
</file>

<file path=customXml/itemProps9.xml><?xml version="1.0" encoding="utf-8"?>
<ds:datastoreItem xmlns:ds="http://schemas.openxmlformats.org/officeDocument/2006/customXml" ds:itemID="{F4F993A5-015F-449B-AAF0-8735256898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7739</TotalTime>
  <Words>3902</Words>
  <Application>Microsoft Office PowerPoint</Application>
  <PresentationFormat>Widescreen</PresentationFormat>
  <Paragraphs>763</Paragraphs>
  <Slides>96</Slides>
  <Notes>96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96</vt:i4>
      </vt:variant>
    </vt:vector>
  </HeadingPairs>
  <TitlesOfParts>
    <vt:vector size="105" baseType="lpstr">
      <vt:lpstr>Arial</vt:lpstr>
      <vt:lpstr>Calibri</vt:lpstr>
      <vt:lpstr>Consolas</vt:lpstr>
      <vt:lpstr>Montserrat</vt:lpstr>
      <vt:lpstr>Segoe UI</vt:lpstr>
      <vt:lpstr>Segoe UI Semibold</vt:lpstr>
      <vt:lpstr>Trocchi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Vargas, Mauricio</dc:creator>
  <cp:lastModifiedBy>Joe Baldwin</cp:lastModifiedBy>
  <cp:revision>62</cp:revision>
  <dcterms:created xsi:type="dcterms:W3CDTF">2023-06-26T15:06:36Z</dcterms:created>
  <dcterms:modified xsi:type="dcterms:W3CDTF">2024-07-31T03:57:46Z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0x01010094242CAE11702049B7BEBCF88ACAB397</vt:lpwstr>
  </property>
</Properties>
</file>